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7" r:id="rId5"/>
    <p:sldId id="258" r:id="rId6"/>
    <p:sldId id="262" r:id="rId7"/>
    <p:sldId id="263" r:id="rId8"/>
    <p:sldId id="264" r:id="rId9"/>
    <p:sldId id="265" r:id="rId10"/>
    <p:sldId id="266" r:id="rId11"/>
    <p:sldId id="267" r:id="rId12"/>
    <p:sldId id="260" r:id="rId13"/>
    <p:sldId id="259" r:id="rId14"/>
    <p:sldId id="268" r:id="rId15"/>
    <p:sldId id="269" r:id="rId16"/>
    <p:sldId id="273" r:id="rId17"/>
    <p:sldId id="274" r:id="rId18"/>
    <p:sldId id="275" r:id="rId19"/>
    <p:sldId id="272" r:id="rId20"/>
    <p:sldId id="26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178CD2-D160-4CD7-98A4-66501C676099}" v="3" dt="2022-03-04T15:20:18.056"/>
    <p1510:client id="{6D7882B2-0DCE-4278-BE88-C04F766BD967}" v="2" dt="2022-02-21T21:21:57.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eatti, Christina Ruth" userId="S::ccareat@rockets.utoledo.edu::27dd17b7-a120-4762-8854-9f187c1cda17" providerId="AD" clId="Web-{6D7882B2-0DCE-4278-BE88-C04F766BD967}"/>
    <pc:docChg chg="modSld">
      <pc:chgData name="Careatti, Christina Ruth" userId="S::ccareat@rockets.utoledo.edu::27dd17b7-a120-4762-8854-9f187c1cda17" providerId="AD" clId="Web-{6D7882B2-0DCE-4278-BE88-C04F766BD967}" dt="2022-02-21T21:21:53.281" v="0" actId="20577"/>
      <pc:docMkLst>
        <pc:docMk/>
      </pc:docMkLst>
      <pc:sldChg chg="modSp">
        <pc:chgData name="Careatti, Christina Ruth" userId="S::ccareat@rockets.utoledo.edu::27dd17b7-a120-4762-8854-9f187c1cda17" providerId="AD" clId="Web-{6D7882B2-0DCE-4278-BE88-C04F766BD967}" dt="2022-02-21T21:21:53.281" v="0" actId="20577"/>
        <pc:sldMkLst>
          <pc:docMk/>
          <pc:sldMk cId="1042051855" sldId="261"/>
        </pc:sldMkLst>
        <pc:spChg chg="mod">
          <ac:chgData name="Careatti, Christina Ruth" userId="S::ccareat@rockets.utoledo.edu::27dd17b7-a120-4762-8854-9f187c1cda17" providerId="AD" clId="Web-{6D7882B2-0DCE-4278-BE88-C04F766BD967}" dt="2022-02-21T21:21:53.281" v="0" actId="20577"/>
          <ac:spMkLst>
            <pc:docMk/>
            <pc:sldMk cId="1042051855" sldId="261"/>
            <ac:spMk id="4" creationId="{24411A45-BE0E-466A-A391-C41159F355AE}"/>
          </ac:spMkLst>
        </pc:spChg>
      </pc:sldChg>
    </pc:docChg>
  </pc:docChgLst>
  <pc:docChgLst>
    <pc:chgData name="Allen, Alexis Rae" userId="S::arogers5@rockets.utoledo.edu::f3449d62-c6d1-42f9-8c76-99b7d2c30969" providerId="AD" clId="Web-{1F178CD2-D160-4CD7-98A4-66501C676099}"/>
    <pc:docChg chg="modSld">
      <pc:chgData name="Allen, Alexis Rae" userId="S::arogers5@rockets.utoledo.edu::f3449d62-c6d1-42f9-8c76-99b7d2c30969" providerId="AD" clId="Web-{1F178CD2-D160-4CD7-98A4-66501C676099}" dt="2022-03-04T15:20:18.056" v="2" actId="20577"/>
      <pc:docMkLst>
        <pc:docMk/>
      </pc:docMkLst>
      <pc:sldChg chg="modSp">
        <pc:chgData name="Allen, Alexis Rae" userId="S::arogers5@rockets.utoledo.edu::f3449d62-c6d1-42f9-8c76-99b7d2c30969" providerId="AD" clId="Web-{1F178CD2-D160-4CD7-98A4-66501C676099}" dt="2022-03-04T15:20:18.056" v="2" actId="20577"/>
        <pc:sldMkLst>
          <pc:docMk/>
          <pc:sldMk cId="4256055083" sldId="268"/>
        </pc:sldMkLst>
        <pc:spChg chg="mod">
          <ac:chgData name="Allen, Alexis Rae" userId="S::arogers5@rockets.utoledo.edu::f3449d62-c6d1-42f9-8c76-99b7d2c30969" providerId="AD" clId="Web-{1F178CD2-D160-4CD7-98A4-66501C676099}" dt="2022-03-04T15:20:18.056" v="2" actId="20577"/>
          <ac:spMkLst>
            <pc:docMk/>
            <pc:sldMk cId="4256055083" sldId="268"/>
            <ac:spMk id="3" creationId="{99949E2B-1090-4E61-AD96-37686D70CBF1}"/>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0DAAAA-5694-4A85-A274-588B2A3A70E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CB73256-9E76-4399-9280-4493B6413E0D}">
      <dgm:prSet/>
      <dgm:spPr/>
      <dgm:t>
        <a:bodyPr/>
        <a:lstStyle/>
        <a:p>
          <a:r>
            <a:rPr lang="en-US"/>
            <a:t>A description of the job holder</a:t>
          </a:r>
        </a:p>
      </dgm:t>
    </dgm:pt>
    <dgm:pt modelId="{BF58A047-9FF4-4C23-982A-B704C5C98A75}" type="parTrans" cxnId="{C42A1955-7632-4BD5-806F-B64EBB2DB1F5}">
      <dgm:prSet/>
      <dgm:spPr/>
      <dgm:t>
        <a:bodyPr/>
        <a:lstStyle/>
        <a:p>
          <a:endParaRPr lang="en-US"/>
        </a:p>
      </dgm:t>
    </dgm:pt>
    <dgm:pt modelId="{45C98022-70D0-46A4-A15E-807C749A0E67}" type="sibTrans" cxnId="{C42A1955-7632-4BD5-806F-B64EBB2DB1F5}">
      <dgm:prSet/>
      <dgm:spPr/>
      <dgm:t>
        <a:bodyPr/>
        <a:lstStyle/>
        <a:p>
          <a:endParaRPr lang="en-US"/>
        </a:p>
      </dgm:t>
    </dgm:pt>
    <dgm:pt modelId="{2B5DD882-3A7C-4B64-8AA6-2FED261F025F}">
      <dgm:prSet/>
      <dgm:spPr/>
      <dgm:t>
        <a:bodyPr/>
        <a:lstStyle/>
        <a:p>
          <a:r>
            <a:rPr lang="en-US"/>
            <a:t>A procedure manual</a:t>
          </a:r>
        </a:p>
      </dgm:t>
    </dgm:pt>
    <dgm:pt modelId="{29FFAA64-6BCF-4281-AB08-5182C794C163}" type="parTrans" cxnId="{6B414A1A-039F-4096-9BC0-A4023562E458}">
      <dgm:prSet/>
      <dgm:spPr/>
      <dgm:t>
        <a:bodyPr/>
        <a:lstStyle/>
        <a:p>
          <a:endParaRPr lang="en-US"/>
        </a:p>
      </dgm:t>
    </dgm:pt>
    <dgm:pt modelId="{88C586B3-D791-4839-9505-FD1877781A31}" type="sibTrans" cxnId="{6B414A1A-039F-4096-9BC0-A4023562E458}">
      <dgm:prSet/>
      <dgm:spPr/>
      <dgm:t>
        <a:bodyPr/>
        <a:lstStyle/>
        <a:p>
          <a:endParaRPr lang="en-US"/>
        </a:p>
      </dgm:t>
    </dgm:pt>
    <dgm:pt modelId="{CF1FB594-05EA-4EDC-A404-61C288D34FAE}">
      <dgm:prSet/>
      <dgm:spPr/>
      <dgm:t>
        <a:bodyPr/>
        <a:lstStyle/>
        <a:p>
          <a:r>
            <a:rPr lang="en-US"/>
            <a:t>An employment contract</a:t>
          </a:r>
        </a:p>
      </dgm:t>
    </dgm:pt>
    <dgm:pt modelId="{6595A330-551D-457E-A949-96B288C78EB0}" type="parTrans" cxnId="{572FD05C-A2C6-4D1E-8D15-4089990102E3}">
      <dgm:prSet/>
      <dgm:spPr/>
      <dgm:t>
        <a:bodyPr/>
        <a:lstStyle/>
        <a:p>
          <a:endParaRPr lang="en-US"/>
        </a:p>
      </dgm:t>
    </dgm:pt>
    <dgm:pt modelId="{17FB273A-8BDB-43FD-9EAD-8818443685A5}" type="sibTrans" cxnId="{572FD05C-A2C6-4D1E-8D15-4089990102E3}">
      <dgm:prSet/>
      <dgm:spPr/>
      <dgm:t>
        <a:bodyPr/>
        <a:lstStyle/>
        <a:p>
          <a:endParaRPr lang="en-US"/>
        </a:p>
      </dgm:t>
    </dgm:pt>
    <dgm:pt modelId="{6E3AEF29-3EF1-4C09-A102-C89D49301F72}">
      <dgm:prSet/>
      <dgm:spPr/>
      <dgm:t>
        <a:bodyPr/>
        <a:lstStyle/>
        <a:p>
          <a:r>
            <a:rPr lang="en-US"/>
            <a:t>A finite representation of the job</a:t>
          </a:r>
        </a:p>
      </dgm:t>
    </dgm:pt>
    <dgm:pt modelId="{36CCD772-C079-4C3D-97FC-6A24947CD4DE}" type="parTrans" cxnId="{56543EC4-6986-4988-A17D-EBB2031F4200}">
      <dgm:prSet/>
      <dgm:spPr/>
      <dgm:t>
        <a:bodyPr/>
        <a:lstStyle/>
        <a:p>
          <a:endParaRPr lang="en-US"/>
        </a:p>
      </dgm:t>
    </dgm:pt>
    <dgm:pt modelId="{09CB8732-D9DB-4396-8D46-D0B1AC183757}" type="sibTrans" cxnId="{56543EC4-6986-4988-A17D-EBB2031F4200}">
      <dgm:prSet/>
      <dgm:spPr/>
      <dgm:t>
        <a:bodyPr/>
        <a:lstStyle/>
        <a:p>
          <a:endParaRPr lang="en-US"/>
        </a:p>
      </dgm:t>
    </dgm:pt>
    <dgm:pt modelId="{C8F4FA88-786B-4B23-AB16-1B6BDF1E1890}">
      <dgm:prSet/>
      <dgm:spPr/>
      <dgm:t>
        <a:bodyPr/>
        <a:lstStyle/>
        <a:p>
          <a:r>
            <a:rPr lang="en-US"/>
            <a:t>The only thing that determines a job classification </a:t>
          </a:r>
        </a:p>
      </dgm:t>
    </dgm:pt>
    <dgm:pt modelId="{FA4ED11F-C265-4EEA-944A-3EE345DE07DA}" type="parTrans" cxnId="{4346FC5E-1A8C-4A72-A488-ACF0F01B3866}">
      <dgm:prSet/>
      <dgm:spPr/>
      <dgm:t>
        <a:bodyPr/>
        <a:lstStyle/>
        <a:p>
          <a:endParaRPr lang="en-US"/>
        </a:p>
      </dgm:t>
    </dgm:pt>
    <dgm:pt modelId="{63ECA171-5FCE-4B40-9CA5-9390636C6693}" type="sibTrans" cxnId="{4346FC5E-1A8C-4A72-A488-ACF0F01B3866}">
      <dgm:prSet/>
      <dgm:spPr/>
      <dgm:t>
        <a:bodyPr/>
        <a:lstStyle/>
        <a:p>
          <a:endParaRPr lang="en-US"/>
        </a:p>
      </dgm:t>
    </dgm:pt>
    <dgm:pt modelId="{529A296F-282C-47C9-B78C-86F0DFF58371}">
      <dgm:prSet/>
      <dgm:spPr/>
      <dgm:t>
        <a:bodyPr/>
        <a:lstStyle/>
        <a:p>
          <a:r>
            <a:rPr lang="en-US"/>
            <a:t>A one-time project</a:t>
          </a:r>
        </a:p>
      </dgm:t>
    </dgm:pt>
    <dgm:pt modelId="{BD6AF6C9-BCCF-4CD2-AAFA-E8969D2301F5}" type="parTrans" cxnId="{DF9FC5FE-2D98-4209-87B3-3FA3BE5322F9}">
      <dgm:prSet/>
      <dgm:spPr/>
      <dgm:t>
        <a:bodyPr/>
        <a:lstStyle/>
        <a:p>
          <a:endParaRPr lang="en-US"/>
        </a:p>
      </dgm:t>
    </dgm:pt>
    <dgm:pt modelId="{96EE23DF-6B87-43CC-8AD5-116021C7C5B2}" type="sibTrans" cxnId="{DF9FC5FE-2D98-4209-87B3-3FA3BE5322F9}">
      <dgm:prSet/>
      <dgm:spPr/>
      <dgm:t>
        <a:bodyPr/>
        <a:lstStyle/>
        <a:p>
          <a:endParaRPr lang="en-US"/>
        </a:p>
      </dgm:t>
    </dgm:pt>
    <dgm:pt modelId="{62884D44-40A8-4B29-84D1-E6969B57B9C3}" type="pres">
      <dgm:prSet presAssocID="{430DAAAA-5694-4A85-A274-588B2A3A70EF}" presName="linear" presStyleCnt="0">
        <dgm:presLayoutVars>
          <dgm:animLvl val="lvl"/>
          <dgm:resizeHandles val="exact"/>
        </dgm:presLayoutVars>
      </dgm:prSet>
      <dgm:spPr/>
    </dgm:pt>
    <dgm:pt modelId="{7E789CCB-18F3-4D54-A206-DD431FCA17E2}" type="pres">
      <dgm:prSet presAssocID="{DCB73256-9E76-4399-9280-4493B6413E0D}" presName="parentText" presStyleLbl="node1" presStyleIdx="0" presStyleCnt="6">
        <dgm:presLayoutVars>
          <dgm:chMax val="0"/>
          <dgm:bulletEnabled val="1"/>
        </dgm:presLayoutVars>
      </dgm:prSet>
      <dgm:spPr/>
    </dgm:pt>
    <dgm:pt modelId="{BA6FFEA1-C577-42DF-B543-6312BBA5848E}" type="pres">
      <dgm:prSet presAssocID="{45C98022-70D0-46A4-A15E-807C749A0E67}" presName="spacer" presStyleCnt="0"/>
      <dgm:spPr/>
    </dgm:pt>
    <dgm:pt modelId="{68E4D224-3C24-4077-8500-BEB54E8BE429}" type="pres">
      <dgm:prSet presAssocID="{2B5DD882-3A7C-4B64-8AA6-2FED261F025F}" presName="parentText" presStyleLbl="node1" presStyleIdx="1" presStyleCnt="6">
        <dgm:presLayoutVars>
          <dgm:chMax val="0"/>
          <dgm:bulletEnabled val="1"/>
        </dgm:presLayoutVars>
      </dgm:prSet>
      <dgm:spPr/>
    </dgm:pt>
    <dgm:pt modelId="{EAFB885C-482B-421F-8784-55DF6193D531}" type="pres">
      <dgm:prSet presAssocID="{88C586B3-D791-4839-9505-FD1877781A31}" presName="spacer" presStyleCnt="0"/>
      <dgm:spPr/>
    </dgm:pt>
    <dgm:pt modelId="{094BB461-5095-4E43-A7A8-03D157B4A25F}" type="pres">
      <dgm:prSet presAssocID="{CF1FB594-05EA-4EDC-A404-61C288D34FAE}" presName="parentText" presStyleLbl="node1" presStyleIdx="2" presStyleCnt="6">
        <dgm:presLayoutVars>
          <dgm:chMax val="0"/>
          <dgm:bulletEnabled val="1"/>
        </dgm:presLayoutVars>
      </dgm:prSet>
      <dgm:spPr/>
    </dgm:pt>
    <dgm:pt modelId="{204C95D4-690F-42BB-94AE-4DFF17830BA2}" type="pres">
      <dgm:prSet presAssocID="{17FB273A-8BDB-43FD-9EAD-8818443685A5}" presName="spacer" presStyleCnt="0"/>
      <dgm:spPr/>
    </dgm:pt>
    <dgm:pt modelId="{C00E6C5C-6CBE-4D1C-9830-E69B14EE97D3}" type="pres">
      <dgm:prSet presAssocID="{6E3AEF29-3EF1-4C09-A102-C89D49301F72}" presName="parentText" presStyleLbl="node1" presStyleIdx="3" presStyleCnt="6">
        <dgm:presLayoutVars>
          <dgm:chMax val="0"/>
          <dgm:bulletEnabled val="1"/>
        </dgm:presLayoutVars>
      </dgm:prSet>
      <dgm:spPr/>
    </dgm:pt>
    <dgm:pt modelId="{EFD9269F-D6C9-43D9-B444-5B2D9F044BDC}" type="pres">
      <dgm:prSet presAssocID="{09CB8732-D9DB-4396-8D46-D0B1AC183757}" presName="spacer" presStyleCnt="0"/>
      <dgm:spPr/>
    </dgm:pt>
    <dgm:pt modelId="{D5D3B48F-B3B5-49C2-A93E-E98695095227}" type="pres">
      <dgm:prSet presAssocID="{C8F4FA88-786B-4B23-AB16-1B6BDF1E1890}" presName="parentText" presStyleLbl="node1" presStyleIdx="4" presStyleCnt="6">
        <dgm:presLayoutVars>
          <dgm:chMax val="0"/>
          <dgm:bulletEnabled val="1"/>
        </dgm:presLayoutVars>
      </dgm:prSet>
      <dgm:spPr/>
    </dgm:pt>
    <dgm:pt modelId="{7CD1844E-7535-4A78-AF3A-82C461962E75}" type="pres">
      <dgm:prSet presAssocID="{63ECA171-5FCE-4B40-9CA5-9390636C6693}" presName="spacer" presStyleCnt="0"/>
      <dgm:spPr/>
    </dgm:pt>
    <dgm:pt modelId="{E698B2EE-8409-46FE-8FB5-46A42B88ADD5}" type="pres">
      <dgm:prSet presAssocID="{529A296F-282C-47C9-B78C-86F0DFF58371}" presName="parentText" presStyleLbl="node1" presStyleIdx="5" presStyleCnt="6">
        <dgm:presLayoutVars>
          <dgm:chMax val="0"/>
          <dgm:bulletEnabled val="1"/>
        </dgm:presLayoutVars>
      </dgm:prSet>
      <dgm:spPr/>
    </dgm:pt>
  </dgm:ptLst>
  <dgm:cxnLst>
    <dgm:cxn modelId="{B2D1AC0A-85FB-47C3-ABD1-4321F2611615}" type="presOf" srcId="{6E3AEF29-3EF1-4C09-A102-C89D49301F72}" destId="{C00E6C5C-6CBE-4D1C-9830-E69B14EE97D3}" srcOrd="0" destOrd="0" presId="urn:microsoft.com/office/officeart/2005/8/layout/vList2"/>
    <dgm:cxn modelId="{6B414A1A-039F-4096-9BC0-A4023562E458}" srcId="{430DAAAA-5694-4A85-A274-588B2A3A70EF}" destId="{2B5DD882-3A7C-4B64-8AA6-2FED261F025F}" srcOrd="1" destOrd="0" parTransId="{29FFAA64-6BCF-4281-AB08-5182C794C163}" sibTransId="{88C586B3-D791-4839-9505-FD1877781A31}"/>
    <dgm:cxn modelId="{572FD05C-A2C6-4D1E-8D15-4089990102E3}" srcId="{430DAAAA-5694-4A85-A274-588B2A3A70EF}" destId="{CF1FB594-05EA-4EDC-A404-61C288D34FAE}" srcOrd="2" destOrd="0" parTransId="{6595A330-551D-457E-A949-96B288C78EB0}" sibTransId="{17FB273A-8BDB-43FD-9EAD-8818443685A5}"/>
    <dgm:cxn modelId="{4346FC5E-1A8C-4A72-A488-ACF0F01B3866}" srcId="{430DAAAA-5694-4A85-A274-588B2A3A70EF}" destId="{C8F4FA88-786B-4B23-AB16-1B6BDF1E1890}" srcOrd="4" destOrd="0" parTransId="{FA4ED11F-C265-4EEA-944A-3EE345DE07DA}" sibTransId="{63ECA171-5FCE-4B40-9CA5-9390636C6693}"/>
    <dgm:cxn modelId="{B3E7F062-6B70-4BB4-A71A-1406B56FE809}" type="presOf" srcId="{DCB73256-9E76-4399-9280-4493B6413E0D}" destId="{7E789CCB-18F3-4D54-A206-DD431FCA17E2}" srcOrd="0" destOrd="0" presId="urn:microsoft.com/office/officeart/2005/8/layout/vList2"/>
    <dgm:cxn modelId="{C42A1955-7632-4BD5-806F-B64EBB2DB1F5}" srcId="{430DAAAA-5694-4A85-A274-588B2A3A70EF}" destId="{DCB73256-9E76-4399-9280-4493B6413E0D}" srcOrd="0" destOrd="0" parTransId="{BF58A047-9FF4-4C23-982A-B704C5C98A75}" sibTransId="{45C98022-70D0-46A4-A15E-807C749A0E67}"/>
    <dgm:cxn modelId="{3CFCDA8E-4501-4FF7-96C7-35555C3F528A}" type="presOf" srcId="{CF1FB594-05EA-4EDC-A404-61C288D34FAE}" destId="{094BB461-5095-4E43-A7A8-03D157B4A25F}" srcOrd="0" destOrd="0" presId="urn:microsoft.com/office/officeart/2005/8/layout/vList2"/>
    <dgm:cxn modelId="{56543EC4-6986-4988-A17D-EBB2031F4200}" srcId="{430DAAAA-5694-4A85-A274-588B2A3A70EF}" destId="{6E3AEF29-3EF1-4C09-A102-C89D49301F72}" srcOrd="3" destOrd="0" parTransId="{36CCD772-C079-4C3D-97FC-6A24947CD4DE}" sibTransId="{09CB8732-D9DB-4396-8D46-D0B1AC183757}"/>
    <dgm:cxn modelId="{54EBB0CE-835E-476D-A5FD-774E6FC5703E}" type="presOf" srcId="{430DAAAA-5694-4A85-A274-588B2A3A70EF}" destId="{62884D44-40A8-4B29-84D1-E6969B57B9C3}" srcOrd="0" destOrd="0" presId="urn:microsoft.com/office/officeart/2005/8/layout/vList2"/>
    <dgm:cxn modelId="{A3BA40DF-E723-4EF0-B513-4AE3BC9810CE}" type="presOf" srcId="{529A296F-282C-47C9-B78C-86F0DFF58371}" destId="{E698B2EE-8409-46FE-8FB5-46A42B88ADD5}" srcOrd="0" destOrd="0" presId="urn:microsoft.com/office/officeart/2005/8/layout/vList2"/>
    <dgm:cxn modelId="{424BE0DF-F6E2-45C6-BBA7-CAF165B6C845}" type="presOf" srcId="{C8F4FA88-786B-4B23-AB16-1B6BDF1E1890}" destId="{D5D3B48F-B3B5-49C2-A93E-E98695095227}" srcOrd="0" destOrd="0" presId="urn:microsoft.com/office/officeart/2005/8/layout/vList2"/>
    <dgm:cxn modelId="{DF9FC5FE-2D98-4209-87B3-3FA3BE5322F9}" srcId="{430DAAAA-5694-4A85-A274-588B2A3A70EF}" destId="{529A296F-282C-47C9-B78C-86F0DFF58371}" srcOrd="5" destOrd="0" parTransId="{BD6AF6C9-BCCF-4CD2-AAFA-E8969D2301F5}" sibTransId="{96EE23DF-6B87-43CC-8AD5-116021C7C5B2}"/>
    <dgm:cxn modelId="{04CEEDFE-B4F9-4D36-A487-787766146A3E}" type="presOf" srcId="{2B5DD882-3A7C-4B64-8AA6-2FED261F025F}" destId="{68E4D224-3C24-4077-8500-BEB54E8BE429}" srcOrd="0" destOrd="0" presId="urn:microsoft.com/office/officeart/2005/8/layout/vList2"/>
    <dgm:cxn modelId="{1B0D8D3E-A9C5-4025-BFCA-FD47E85A7B7D}" type="presParOf" srcId="{62884D44-40A8-4B29-84D1-E6969B57B9C3}" destId="{7E789CCB-18F3-4D54-A206-DD431FCA17E2}" srcOrd="0" destOrd="0" presId="urn:microsoft.com/office/officeart/2005/8/layout/vList2"/>
    <dgm:cxn modelId="{D75D9C3F-3F1D-4320-9BD5-9328779D9403}" type="presParOf" srcId="{62884D44-40A8-4B29-84D1-E6969B57B9C3}" destId="{BA6FFEA1-C577-42DF-B543-6312BBA5848E}" srcOrd="1" destOrd="0" presId="urn:microsoft.com/office/officeart/2005/8/layout/vList2"/>
    <dgm:cxn modelId="{408527AF-DD01-4371-805D-9226D42C1E0A}" type="presParOf" srcId="{62884D44-40A8-4B29-84D1-E6969B57B9C3}" destId="{68E4D224-3C24-4077-8500-BEB54E8BE429}" srcOrd="2" destOrd="0" presId="urn:microsoft.com/office/officeart/2005/8/layout/vList2"/>
    <dgm:cxn modelId="{B9F2D607-F4B6-40B1-98D8-BAE794665198}" type="presParOf" srcId="{62884D44-40A8-4B29-84D1-E6969B57B9C3}" destId="{EAFB885C-482B-421F-8784-55DF6193D531}" srcOrd="3" destOrd="0" presId="urn:microsoft.com/office/officeart/2005/8/layout/vList2"/>
    <dgm:cxn modelId="{760007B7-4AA3-48C1-BE78-495F081DAC30}" type="presParOf" srcId="{62884D44-40A8-4B29-84D1-E6969B57B9C3}" destId="{094BB461-5095-4E43-A7A8-03D157B4A25F}" srcOrd="4" destOrd="0" presId="urn:microsoft.com/office/officeart/2005/8/layout/vList2"/>
    <dgm:cxn modelId="{1B2057B1-BF3F-4294-BE17-258A9EC12E09}" type="presParOf" srcId="{62884D44-40A8-4B29-84D1-E6969B57B9C3}" destId="{204C95D4-690F-42BB-94AE-4DFF17830BA2}" srcOrd="5" destOrd="0" presId="urn:microsoft.com/office/officeart/2005/8/layout/vList2"/>
    <dgm:cxn modelId="{3695D6DB-2A1B-4EFD-B4A9-78D42C93CABB}" type="presParOf" srcId="{62884D44-40A8-4B29-84D1-E6969B57B9C3}" destId="{C00E6C5C-6CBE-4D1C-9830-E69B14EE97D3}" srcOrd="6" destOrd="0" presId="urn:microsoft.com/office/officeart/2005/8/layout/vList2"/>
    <dgm:cxn modelId="{F9A4C1EF-1E1C-45A6-A953-83F8E4724E4D}" type="presParOf" srcId="{62884D44-40A8-4B29-84D1-E6969B57B9C3}" destId="{EFD9269F-D6C9-43D9-B444-5B2D9F044BDC}" srcOrd="7" destOrd="0" presId="urn:microsoft.com/office/officeart/2005/8/layout/vList2"/>
    <dgm:cxn modelId="{59B0DDD9-043C-4B2A-964A-AA758C8D8F5E}" type="presParOf" srcId="{62884D44-40A8-4B29-84D1-E6969B57B9C3}" destId="{D5D3B48F-B3B5-49C2-A93E-E98695095227}" srcOrd="8" destOrd="0" presId="urn:microsoft.com/office/officeart/2005/8/layout/vList2"/>
    <dgm:cxn modelId="{792F6372-0DBB-4EA4-97AA-840E5C8D3ABC}" type="presParOf" srcId="{62884D44-40A8-4B29-84D1-E6969B57B9C3}" destId="{7CD1844E-7535-4A78-AF3A-82C461962E75}" srcOrd="9" destOrd="0" presId="urn:microsoft.com/office/officeart/2005/8/layout/vList2"/>
    <dgm:cxn modelId="{F7B206F1-DE43-477D-989A-58C79ACDA8C7}" type="presParOf" srcId="{62884D44-40A8-4B29-84D1-E6969B57B9C3}" destId="{E698B2EE-8409-46FE-8FB5-46A42B88ADD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477EE7-5AD7-4FFB-BDDF-9EE8E702392F}"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8DB02E8-FF6F-4C44-98F6-3BD9F8E9B97C}">
      <dgm:prSet custT="1"/>
      <dgm:spPr/>
      <dgm:t>
        <a:bodyPr/>
        <a:lstStyle/>
        <a:p>
          <a:pPr>
            <a:lnSpc>
              <a:spcPct val="100000"/>
            </a:lnSpc>
          </a:pPr>
          <a:r>
            <a:rPr lang="en-US" sz="1600"/>
            <a:t>It is not realistic to expect to produce perfect job descriptions.  Good writing is often a matter of trial and error. </a:t>
          </a:r>
        </a:p>
      </dgm:t>
    </dgm:pt>
    <dgm:pt modelId="{6873C8FB-3AA9-456C-A112-55C51BD532B3}" type="parTrans" cxnId="{6814D0AA-C958-4CFB-BBFC-5B6C45A129D2}">
      <dgm:prSet/>
      <dgm:spPr/>
      <dgm:t>
        <a:bodyPr/>
        <a:lstStyle/>
        <a:p>
          <a:endParaRPr lang="en-US"/>
        </a:p>
      </dgm:t>
    </dgm:pt>
    <dgm:pt modelId="{C79BBBBA-D6E3-4E94-BDF5-7EAB15F14536}" type="sibTrans" cxnId="{6814D0AA-C958-4CFB-BBFC-5B6C45A129D2}">
      <dgm:prSet/>
      <dgm:spPr/>
      <dgm:t>
        <a:bodyPr/>
        <a:lstStyle/>
        <a:p>
          <a:pPr>
            <a:lnSpc>
              <a:spcPct val="100000"/>
            </a:lnSpc>
          </a:pPr>
          <a:endParaRPr lang="en-US"/>
        </a:p>
      </dgm:t>
    </dgm:pt>
    <dgm:pt modelId="{24C23882-B9D2-4C6A-87F5-8817ECCA411A}">
      <dgm:prSet custT="1"/>
      <dgm:spPr/>
      <dgm:t>
        <a:bodyPr/>
        <a:lstStyle/>
        <a:p>
          <a:pPr>
            <a:lnSpc>
              <a:spcPct val="100000"/>
            </a:lnSpc>
          </a:pPr>
          <a:r>
            <a:rPr lang="en-US" sz="1600"/>
            <a:t>Go ahead and get some information down, leave it, then return to it, modify, and then leave it again.  </a:t>
          </a:r>
        </a:p>
      </dgm:t>
    </dgm:pt>
    <dgm:pt modelId="{DCD7EDBA-E9F4-4868-8912-5A312E484805}" type="parTrans" cxnId="{87048DBB-F700-4DC2-A23B-858F37ED952F}">
      <dgm:prSet/>
      <dgm:spPr/>
      <dgm:t>
        <a:bodyPr/>
        <a:lstStyle/>
        <a:p>
          <a:endParaRPr lang="en-US"/>
        </a:p>
      </dgm:t>
    </dgm:pt>
    <dgm:pt modelId="{A9317B95-3E48-41FE-894E-6EB90F25FDEA}" type="sibTrans" cxnId="{87048DBB-F700-4DC2-A23B-858F37ED952F}">
      <dgm:prSet/>
      <dgm:spPr/>
      <dgm:t>
        <a:bodyPr/>
        <a:lstStyle/>
        <a:p>
          <a:pPr>
            <a:lnSpc>
              <a:spcPct val="100000"/>
            </a:lnSpc>
          </a:pPr>
          <a:endParaRPr lang="en-US"/>
        </a:p>
      </dgm:t>
    </dgm:pt>
    <dgm:pt modelId="{89D682AA-44E6-4AD5-9D6B-7B380D992AC8}">
      <dgm:prSet custT="1"/>
      <dgm:spPr/>
      <dgm:t>
        <a:bodyPr/>
        <a:lstStyle/>
        <a:p>
          <a:pPr>
            <a:lnSpc>
              <a:spcPct val="100000"/>
            </a:lnSpc>
          </a:pPr>
          <a:r>
            <a:rPr lang="en-US" sz="1600"/>
            <a:t>Work towards it being easily read and understood. Simplicity is a good thing.</a:t>
          </a:r>
        </a:p>
      </dgm:t>
    </dgm:pt>
    <dgm:pt modelId="{9178CCA1-C831-45C6-BE51-C5C22F853F29}" type="parTrans" cxnId="{E8DAAA2D-2C6E-4420-AE23-A86E525C8439}">
      <dgm:prSet/>
      <dgm:spPr/>
      <dgm:t>
        <a:bodyPr/>
        <a:lstStyle/>
        <a:p>
          <a:endParaRPr lang="en-US"/>
        </a:p>
      </dgm:t>
    </dgm:pt>
    <dgm:pt modelId="{85F1AC8C-71DB-4B06-A177-BE57BB48F72A}" type="sibTrans" cxnId="{E8DAAA2D-2C6E-4420-AE23-A86E525C8439}">
      <dgm:prSet/>
      <dgm:spPr/>
      <dgm:t>
        <a:bodyPr/>
        <a:lstStyle/>
        <a:p>
          <a:pPr>
            <a:lnSpc>
              <a:spcPct val="100000"/>
            </a:lnSpc>
          </a:pPr>
          <a:endParaRPr lang="en-US"/>
        </a:p>
      </dgm:t>
    </dgm:pt>
    <dgm:pt modelId="{E7CF96A7-B625-468C-A499-EEE1CA8889CD}">
      <dgm:prSet custT="1"/>
      <dgm:spPr/>
      <dgm:t>
        <a:bodyPr/>
        <a:lstStyle/>
        <a:p>
          <a:pPr>
            <a:lnSpc>
              <a:spcPct val="100000"/>
            </a:lnSpc>
          </a:pPr>
          <a:r>
            <a:rPr lang="en-US" sz="1600"/>
            <a:t>It is easier to maintain objectivity if the document has been edited and revised several times.</a:t>
          </a:r>
        </a:p>
      </dgm:t>
    </dgm:pt>
    <dgm:pt modelId="{0AF942FF-6EDB-4A83-89CD-38D18DDB5D9A}" type="parTrans" cxnId="{DD1730BA-9A24-45C0-81A7-7A86D11D4419}">
      <dgm:prSet/>
      <dgm:spPr/>
      <dgm:t>
        <a:bodyPr/>
        <a:lstStyle/>
        <a:p>
          <a:endParaRPr lang="en-US"/>
        </a:p>
      </dgm:t>
    </dgm:pt>
    <dgm:pt modelId="{D681BED8-8C66-4DEE-8B4C-6400E3691B6C}" type="sibTrans" cxnId="{DD1730BA-9A24-45C0-81A7-7A86D11D4419}">
      <dgm:prSet/>
      <dgm:spPr/>
      <dgm:t>
        <a:bodyPr/>
        <a:lstStyle/>
        <a:p>
          <a:pPr>
            <a:lnSpc>
              <a:spcPct val="100000"/>
            </a:lnSpc>
          </a:pPr>
          <a:endParaRPr lang="en-US"/>
        </a:p>
      </dgm:t>
    </dgm:pt>
    <dgm:pt modelId="{DB87BB5F-A64D-42FA-AE37-A1E178092AD5}">
      <dgm:prSet custT="1"/>
      <dgm:spPr/>
      <dgm:t>
        <a:bodyPr/>
        <a:lstStyle/>
        <a:p>
          <a:pPr>
            <a:lnSpc>
              <a:spcPct val="100000"/>
            </a:lnSpc>
          </a:pPr>
          <a:r>
            <a:rPr lang="en-US" sz="1600"/>
            <a:t>Invite someone with “fresh eyes” to review your work and provide feedback.</a:t>
          </a:r>
        </a:p>
      </dgm:t>
    </dgm:pt>
    <dgm:pt modelId="{9DF8F350-56B1-4C00-B319-78612A7C21A3}" type="parTrans" cxnId="{70A14A01-A010-4469-84AC-E27D9EDAE12D}">
      <dgm:prSet/>
      <dgm:spPr/>
      <dgm:t>
        <a:bodyPr/>
        <a:lstStyle/>
        <a:p>
          <a:endParaRPr lang="en-US"/>
        </a:p>
      </dgm:t>
    </dgm:pt>
    <dgm:pt modelId="{7BFBB85F-7D5F-4361-B6A2-D20884540EBB}" type="sibTrans" cxnId="{70A14A01-A010-4469-84AC-E27D9EDAE12D}">
      <dgm:prSet/>
      <dgm:spPr/>
      <dgm:t>
        <a:bodyPr/>
        <a:lstStyle/>
        <a:p>
          <a:endParaRPr lang="en-US"/>
        </a:p>
      </dgm:t>
    </dgm:pt>
    <dgm:pt modelId="{1EB1D100-C420-4967-AF25-0F0DE0420DC9}" type="pres">
      <dgm:prSet presAssocID="{0F477EE7-5AD7-4FFB-BDDF-9EE8E702392F}" presName="root" presStyleCnt="0">
        <dgm:presLayoutVars>
          <dgm:dir/>
          <dgm:resizeHandles val="exact"/>
        </dgm:presLayoutVars>
      </dgm:prSet>
      <dgm:spPr/>
    </dgm:pt>
    <dgm:pt modelId="{3583C08D-3244-4574-95B8-B120E7DF7779}" type="pres">
      <dgm:prSet presAssocID="{0F477EE7-5AD7-4FFB-BDDF-9EE8E702392F}" presName="container" presStyleCnt="0">
        <dgm:presLayoutVars>
          <dgm:dir/>
          <dgm:resizeHandles val="exact"/>
        </dgm:presLayoutVars>
      </dgm:prSet>
      <dgm:spPr/>
    </dgm:pt>
    <dgm:pt modelId="{68621E68-E002-4988-95DA-5E904255FD2E}" type="pres">
      <dgm:prSet presAssocID="{D8DB02E8-FF6F-4C44-98F6-3BD9F8E9B97C}" presName="compNode" presStyleCnt="0"/>
      <dgm:spPr/>
    </dgm:pt>
    <dgm:pt modelId="{FE05918E-1CE8-45A9-9566-9B4EBE947AEF}" type="pres">
      <dgm:prSet presAssocID="{D8DB02E8-FF6F-4C44-98F6-3BD9F8E9B97C}" presName="iconBgRect" presStyleLbl="bgShp" presStyleIdx="0" presStyleCnt="5"/>
      <dgm:spPr/>
    </dgm:pt>
    <dgm:pt modelId="{FFEE72AE-B580-4DE7-986F-DD780C67B1E0}" type="pres">
      <dgm:prSet presAssocID="{D8DB02E8-FF6F-4C44-98F6-3BD9F8E9B97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esentation with Checklist"/>
        </a:ext>
      </dgm:extLst>
    </dgm:pt>
    <dgm:pt modelId="{94D72487-CC48-4385-B5CA-8782D0067E00}" type="pres">
      <dgm:prSet presAssocID="{D8DB02E8-FF6F-4C44-98F6-3BD9F8E9B97C}" presName="spaceRect" presStyleCnt="0"/>
      <dgm:spPr/>
    </dgm:pt>
    <dgm:pt modelId="{A6F641C5-C343-4F1E-A349-879086ECC94F}" type="pres">
      <dgm:prSet presAssocID="{D8DB02E8-FF6F-4C44-98F6-3BD9F8E9B97C}" presName="textRect" presStyleLbl="revTx" presStyleIdx="0" presStyleCnt="5" custScaleY="159011">
        <dgm:presLayoutVars>
          <dgm:chMax val="1"/>
          <dgm:chPref val="1"/>
        </dgm:presLayoutVars>
      </dgm:prSet>
      <dgm:spPr/>
    </dgm:pt>
    <dgm:pt modelId="{D33BE582-CCBA-4784-8377-B7D8B9694DDE}" type="pres">
      <dgm:prSet presAssocID="{C79BBBBA-D6E3-4E94-BDF5-7EAB15F14536}" presName="sibTrans" presStyleLbl="sibTrans2D1" presStyleIdx="0" presStyleCnt="0"/>
      <dgm:spPr/>
    </dgm:pt>
    <dgm:pt modelId="{16D732DD-3910-42F1-9D67-07424963E194}" type="pres">
      <dgm:prSet presAssocID="{24C23882-B9D2-4C6A-87F5-8817ECCA411A}" presName="compNode" presStyleCnt="0"/>
      <dgm:spPr/>
    </dgm:pt>
    <dgm:pt modelId="{1900304C-148B-4713-B305-C3AEF10D2A68}" type="pres">
      <dgm:prSet presAssocID="{24C23882-B9D2-4C6A-87F5-8817ECCA411A}" presName="iconBgRect" presStyleLbl="bgShp" presStyleIdx="1" presStyleCnt="5"/>
      <dgm:spPr/>
    </dgm:pt>
    <dgm:pt modelId="{0CECC13B-A56C-418F-BB33-CF94B1C13F62}" type="pres">
      <dgm:prSet presAssocID="{24C23882-B9D2-4C6A-87F5-8817ECCA411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orkflow"/>
        </a:ext>
      </dgm:extLst>
    </dgm:pt>
    <dgm:pt modelId="{33250411-18D4-4E76-BFFA-61AA81460605}" type="pres">
      <dgm:prSet presAssocID="{24C23882-B9D2-4C6A-87F5-8817ECCA411A}" presName="spaceRect" presStyleCnt="0"/>
      <dgm:spPr/>
    </dgm:pt>
    <dgm:pt modelId="{4F4E57BF-35E8-4175-AF3C-8D8BFBB41195}" type="pres">
      <dgm:prSet presAssocID="{24C23882-B9D2-4C6A-87F5-8817ECCA411A}" presName="textRect" presStyleLbl="revTx" presStyleIdx="1" presStyleCnt="5">
        <dgm:presLayoutVars>
          <dgm:chMax val="1"/>
          <dgm:chPref val="1"/>
        </dgm:presLayoutVars>
      </dgm:prSet>
      <dgm:spPr/>
    </dgm:pt>
    <dgm:pt modelId="{A9B91831-826F-470C-BF3F-7646FBA599AB}" type="pres">
      <dgm:prSet presAssocID="{A9317B95-3E48-41FE-894E-6EB90F25FDEA}" presName="sibTrans" presStyleLbl="sibTrans2D1" presStyleIdx="0" presStyleCnt="0"/>
      <dgm:spPr/>
    </dgm:pt>
    <dgm:pt modelId="{5835D90A-4102-4B46-BE32-4535D3B2909D}" type="pres">
      <dgm:prSet presAssocID="{89D682AA-44E6-4AD5-9D6B-7B380D992AC8}" presName="compNode" presStyleCnt="0"/>
      <dgm:spPr/>
    </dgm:pt>
    <dgm:pt modelId="{7CCEC25E-2C56-4EE1-9789-175EAA06EC58}" type="pres">
      <dgm:prSet presAssocID="{89D682AA-44E6-4AD5-9D6B-7B380D992AC8}" presName="iconBgRect" presStyleLbl="bgShp" presStyleIdx="2" presStyleCnt="5"/>
      <dgm:spPr/>
    </dgm:pt>
    <dgm:pt modelId="{EFDD46D1-3730-4975-9178-6420FFB3F64D}" type="pres">
      <dgm:prSet presAssocID="{89D682AA-44E6-4AD5-9D6B-7B380D992AC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Open Book"/>
        </a:ext>
      </dgm:extLst>
    </dgm:pt>
    <dgm:pt modelId="{512867E1-4BA7-42E4-BC05-E5E9DE335B67}" type="pres">
      <dgm:prSet presAssocID="{89D682AA-44E6-4AD5-9D6B-7B380D992AC8}" presName="spaceRect" presStyleCnt="0"/>
      <dgm:spPr/>
    </dgm:pt>
    <dgm:pt modelId="{C2DA4420-6880-4542-8DFA-DDD589056B2B}" type="pres">
      <dgm:prSet presAssocID="{89D682AA-44E6-4AD5-9D6B-7B380D992AC8}" presName="textRect" presStyleLbl="revTx" presStyleIdx="2" presStyleCnt="5">
        <dgm:presLayoutVars>
          <dgm:chMax val="1"/>
          <dgm:chPref val="1"/>
        </dgm:presLayoutVars>
      </dgm:prSet>
      <dgm:spPr/>
    </dgm:pt>
    <dgm:pt modelId="{2E7F73C1-59E2-4B5E-BA46-255237E39C59}" type="pres">
      <dgm:prSet presAssocID="{85F1AC8C-71DB-4B06-A177-BE57BB48F72A}" presName="sibTrans" presStyleLbl="sibTrans2D1" presStyleIdx="0" presStyleCnt="0"/>
      <dgm:spPr/>
    </dgm:pt>
    <dgm:pt modelId="{6DB78363-CCA2-4E2F-9316-7CA54E0C2BC6}" type="pres">
      <dgm:prSet presAssocID="{E7CF96A7-B625-468C-A499-EEE1CA8889CD}" presName="compNode" presStyleCnt="0"/>
      <dgm:spPr/>
    </dgm:pt>
    <dgm:pt modelId="{01E9DD23-AF96-424B-BE5A-4FC1A33E8B10}" type="pres">
      <dgm:prSet presAssocID="{E7CF96A7-B625-468C-A499-EEE1CA8889CD}" presName="iconBgRect" presStyleLbl="bgShp" presStyleIdx="3" presStyleCnt="5"/>
      <dgm:spPr/>
    </dgm:pt>
    <dgm:pt modelId="{2426EC96-7AE2-4B4D-9F5F-6E5B7BAB017D}" type="pres">
      <dgm:prSet presAssocID="{E7CF96A7-B625-468C-A499-EEE1CA8889C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ocument"/>
        </a:ext>
      </dgm:extLst>
    </dgm:pt>
    <dgm:pt modelId="{276FB438-EFB6-4CF7-A4B9-907CCD0C9BE2}" type="pres">
      <dgm:prSet presAssocID="{E7CF96A7-B625-468C-A499-EEE1CA8889CD}" presName="spaceRect" presStyleCnt="0"/>
      <dgm:spPr/>
    </dgm:pt>
    <dgm:pt modelId="{AC089F09-0C0E-467D-8343-BEB0E8E24676}" type="pres">
      <dgm:prSet presAssocID="{E7CF96A7-B625-468C-A499-EEE1CA8889CD}" presName="textRect" presStyleLbl="revTx" presStyleIdx="3" presStyleCnt="5">
        <dgm:presLayoutVars>
          <dgm:chMax val="1"/>
          <dgm:chPref val="1"/>
        </dgm:presLayoutVars>
      </dgm:prSet>
      <dgm:spPr/>
    </dgm:pt>
    <dgm:pt modelId="{A1EF4EB3-4D3A-4509-B639-60880B9285C9}" type="pres">
      <dgm:prSet presAssocID="{D681BED8-8C66-4DEE-8B4C-6400E3691B6C}" presName="sibTrans" presStyleLbl="sibTrans2D1" presStyleIdx="0" presStyleCnt="0"/>
      <dgm:spPr/>
    </dgm:pt>
    <dgm:pt modelId="{21E4B4C5-A44A-4874-AE91-DA6EAD2479A0}" type="pres">
      <dgm:prSet presAssocID="{DB87BB5F-A64D-42FA-AE37-A1E178092AD5}" presName="compNode" presStyleCnt="0"/>
      <dgm:spPr/>
    </dgm:pt>
    <dgm:pt modelId="{1D662F63-8D21-46C8-9652-0FF46E0ED182}" type="pres">
      <dgm:prSet presAssocID="{DB87BB5F-A64D-42FA-AE37-A1E178092AD5}" presName="iconBgRect" presStyleLbl="bgShp" presStyleIdx="4" presStyleCnt="5"/>
      <dgm:spPr/>
    </dgm:pt>
    <dgm:pt modelId="{7B25E23A-DD51-4938-BD56-A318046A21A0}" type="pres">
      <dgm:prSet presAssocID="{DB87BB5F-A64D-42FA-AE37-A1E178092AD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Eyes"/>
        </a:ext>
      </dgm:extLst>
    </dgm:pt>
    <dgm:pt modelId="{3A89AEDD-D8D0-461B-9EF1-8C804D9FAC4D}" type="pres">
      <dgm:prSet presAssocID="{DB87BB5F-A64D-42FA-AE37-A1E178092AD5}" presName="spaceRect" presStyleCnt="0"/>
      <dgm:spPr/>
    </dgm:pt>
    <dgm:pt modelId="{E6BB45CE-80F8-42B6-ADED-FA389FE611E0}" type="pres">
      <dgm:prSet presAssocID="{DB87BB5F-A64D-42FA-AE37-A1E178092AD5}" presName="textRect" presStyleLbl="revTx" presStyleIdx="4" presStyleCnt="5">
        <dgm:presLayoutVars>
          <dgm:chMax val="1"/>
          <dgm:chPref val="1"/>
        </dgm:presLayoutVars>
      </dgm:prSet>
      <dgm:spPr/>
    </dgm:pt>
  </dgm:ptLst>
  <dgm:cxnLst>
    <dgm:cxn modelId="{70A14A01-A010-4469-84AC-E27D9EDAE12D}" srcId="{0F477EE7-5AD7-4FFB-BDDF-9EE8E702392F}" destId="{DB87BB5F-A64D-42FA-AE37-A1E178092AD5}" srcOrd="4" destOrd="0" parTransId="{9DF8F350-56B1-4C00-B319-78612A7C21A3}" sibTransId="{7BFBB85F-7D5F-4361-B6A2-D20884540EBB}"/>
    <dgm:cxn modelId="{314BF911-82B0-48B6-97A3-AB5B1191B68F}" type="presOf" srcId="{85F1AC8C-71DB-4B06-A177-BE57BB48F72A}" destId="{2E7F73C1-59E2-4B5E-BA46-255237E39C59}" srcOrd="0" destOrd="0" presId="urn:microsoft.com/office/officeart/2018/2/layout/IconCircleList"/>
    <dgm:cxn modelId="{BBEDC013-7436-4D11-89B3-A24AB11F102A}" type="presOf" srcId="{A9317B95-3E48-41FE-894E-6EB90F25FDEA}" destId="{A9B91831-826F-470C-BF3F-7646FBA599AB}" srcOrd="0" destOrd="0" presId="urn:microsoft.com/office/officeart/2018/2/layout/IconCircleList"/>
    <dgm:cxn modelId="{88FF212C-89A5-4FFA-AA65-F4735508687E}" type="presOf" srcId="{24C23882-B9D2-4C6A-87F5-8817ECCA411A}" destId="{4F4E57BF-35E8-4175-AF3C-8D8BFBB41195}" srcOrd="0" destOrd="0" presId="urn:microsoft.com/office/officeart/2018/2/layout/IconCircleList"/>
    <dgm:cxn modelId="{F5F0742D-3B93-4CA9-A8F3-ECFA26EDD4E3}" type="presOf" srcId="{D681BED8-8C66-4DEE-8B4C-6400E3691B6C}" destId="{A1EF4EB3-4D3A-4509-B639-60880B9285C9}" srcOrd="0" destOrd="0" presId="urn:microsoft.com/office/officeart/2018/2/layout/IconCircleList"/>
    <dgm:cxn modelId="{E8DAAA2D-2C6E-4420-AE23-A86E525C8439}" srcId="{0F477EE7-5AD7-4FFB-BDDF-9EE8E702392F}" destId="{89D682AA-44E6-4AD5-9D6B-7B380D992AC8}" srcOrd="2" destOrd="0" parTransId="{9178CCA1-C831-45C6-BE51-C5C22F853F29}" sibTransId="{85F1AC8C-71DB-4B06-A177-BE57BB48F72A}"/>
    <dgm:cxn modelId="{98420938-EB7E-4971-8C69-A8D1D36819DB}" type="presOf" srcId="{D8DB02E8-FF6F-4C44-98F6-3BD9F8E9B97C}" destId="{A6F641C5-C343-4F1E-A349-879086ECC94F}" srcOrd="0" destOrd="0" presId="urn:microsoft.com/office/officeart/2018/2/layout/IconCircleList"/>
    <dgm:cxn modelId="{1FD1024F-B236-4A88-85E8-F7EE93A3A046}" type="presOf" srcId="{C79BBBBA-D6E3-4E94-BDF5-7EAB15F14536}" destId="{D33BE582-CCBA-4784-8377-B7D8B9694DDE}" srcOrd="0" destOrd="0" presId="urn:microsoft.com/office/officeart/2018/2/layout/IconCircleList"/>
    <dgm:cxn modelId="{8D43C879-1541-40EA-B856-2E6F3E69D5D6}" type="presOf" srcId="{89D682AA-44E6-4AD5-9D6B-7B380D992AC8}" destId="{C2DA4420-6880-4542-8DFA-DDD589056B2B}" srcOrd="0" destOrd="0" presId="urn:microsoft.com/office/officeart/2018/2/layout/IconCircleList"/>
    <dgm:cxn modelId="{34AD858A-9659-4F2B-8993-3A8BF0EDDF3E}" type="presOf" srcId="{DB87BB5F-A64D-42FA-AE37-A1E178092AD5}" destId="{E6BB45CE-80F8-42B6-ADED-FA389FE611E0}" srcOrd="0" destOrd="0" presId="urn:microsoft.com/office/officeart/2018/2/layout/IconCircleList"/>
    <dgm:cxn modelId="{0FC8C697-372A-4FD7-960E-245E325FA403}" type="presOf" srcId="{0F477EE7-5AD7-4FFB-BDDF-9EE8E702392F}" destId="{1EB1D100-C420-4967-AF25-0F0DE0420DC9}" srcOrd="0" destOrd="0" presId="urn:microsoft.com/office/officeart/2018/2/layout/IconCircleList"/>
    <dgm:cxn modelId="{6814D0AA-C958-4CFB-BBFC-5B6C45A129D2}" srcId="{0F477EE7-5AD7-4FFB-BDDF-9EE8E702392F}" destId="{D8DB02E8-FF6F-4C44-98F6-3BD9F8E9B97C}" srcOrd="0" destOrd="0" parTransId="{6873C8FB-3AA9-456C-A112-55C51BD532B3}" sibTransId="{C79BBBBA-D6E3-4E94-BDF5-7EAB15F14536}"/>
    <dgm:cxn modelId="{DD1730BA-9A24-45C0-81A7-7A86D11D4419}" srcId="{0F477EE7-5AD7-4FFB-BDDF-9EE8E702392F}" destId="{E7CF96A7-B625-468C-A499-EEE1CA8889CD}" srcOrd="3" destOrd="0" parTransId="{0AF942FF-6EDB-4A83-89CD-38D18DDB5D9A}" sibTransId="{D681BED8-8C66-4DEE-8B4C-6400E3691B6C}"/>
    <dgm:cxn modelId="{87048DBB-F700-4DC2-A23B-858F37ED952F}" srcId="{0F477EE7-5AD7-4FFB-BDDF-9EE8E702392F}" destId="{24C23882-B9D2-4C6A-87F5-8817ECCA411A}" srcOrd="1" destOrd="0" parTransId="{DCD7EDBA-E9F4-4868-8912-5A312E484805}" sibTransId="{A9317B95-3E48-41FE-894E-6EB90F25FDEA}"/>
    <dgm:cxn modelId="{EB05CCD7-4D7E-4C65-A8FE-2EF5B7814884}" type="presOf" srcId="{E7CF96A7-B625-468C-A499-EEE1CA8889CD}" destId="{AC089F09-0C0E-467D-8343-BEB0E8E24676}" srcOrd="0" destOrd="0" presId="urn:microsoft.com/office/officeart/2018/2/layout/IconCircleList"/>
    <dgm:cxn modelId="{DC6283BB-BD55-4B96-A042-009413CDD2FA}" type="presParOf" srcId="{1EB1D100-C420-4967-AF25-0F0DE0420DC9}" destId="{3583C08D-3244-4574-95B8-B120E7DF7779}" srcOrd="0" destOrd="0" presId="urn:microsoft.com/office/officeart/2018/2/layout/IconCircleList"/>
    <dgm:cxn modelId="{C04C74ED-B130-4189-9C8A-5253DCC4CC9D}" type="presParOf" srcId="{3583C08D-3244-4574-95B8-B120E7DF7779}" destId="{68621E68-E002-4988-95DA-5E904255FD2E}" srcOrd="0" destOrd="0" presId="urn:microsoft.com/office/officeart/2018/2/layout/IconCircleList"/>
    <dgm:cxn modelId="{1B03FB50-CD75-4EE5-9446-21174C5ED350}" type="presParOf" srcId="{68621E68-E002-4988-95DA-5E904255FD2E}" destId="{FE05918E-1CE8-45A9-9566-9B4EBE947AEF}" srcOrd="0" destOrd="0" presId="urn:microsoft.com/office/officeart/2018/2/layout/IconCircleList"/>
    <dgm:cxn modelId="{5C68D35B-026E-4283-9B40-C73C4E9AAE64}" type="presParOf" srcId="{68621E68-E002-4988-95DA-5E904255FD2E}" destId="{FFEE72AE-B580-4DE7-986F-DD780C67B1E0}" srcOrd="1" destOrd="0" presId="urn:microsoft.com/office/officeart/2018/2/layout/IconCircleList"/>
    <dgm:cxn modelId="{12214DA3-81EB-4098-9E49-D573E326F5C7}" type="presParOf" srcId="{68621E68-E002-4988-95DA-5E904255FD2E}" destId="{94D72487-CC48-4385-B5CA-8782D0067E00}" srcOrd="2" destOrd="0" presId="urn:microsoft.com/office/officeart/2018/2/layout/IconCircleList"/>
    <dgm:cxn modelId="{1A4C9CD3-910D-4F65-ABEB-18C54314E01B}" type="presParOf" srcId="{68621E68-E002-4988-95DA-5E904255FD2E}" destId="{A6F641C5-C343-4F1E-A349-879086ECC94F}" srcOrd="3" destOrd="0" presId="urn:microsoft.com/office/officeart/2018/2/layout/IconCircleList"/>
    <dgm:cxn modelId="{11948F55-28FE-4B26-9872-75DB4FF618D5}" type="presParOf" srcId="{3583C08D-3244-4574-95B8-B120E7DF7779}" destId="{D33BE582-CCBA-4784-8377-B7D8B9694DDE}" srcOrd="1" destOrd="0" presId="urn:microsoft.com/office/officeart/2018/2/layout/IconCircleList"/>
    <dgm:cxn modelId="{53A9EE87-7BCD-440B-84FB-45010C191484}" type="presParOf" srcId="{3583C08D-3244-4574-95B8-B120E7DF7779}" destId="{16D732DD-3910-42F1-9D67-07424963E194}" srcOrd="2" destOrd="0" presId="urn:microsoft.com/office/officeart/2018/2/layout/IconCircleList"/>
    <dgm:cxn modelId="{277850D0-171D-45EB-A018-666702CFFD4D}" type="presParOf" srcId="{16D732DD-3910-42F1-9D67-07424963E194}" destId="{1900304C-148B-4713-B305-C3AEF10D2A68}" srcOrd="0" destOrd="0" presId="urn:microsoft.com/office/officeart/2018/2/layout/IconCircleList"/>
    <dgm:cxn modelId="{81E05781-CBA9-4DEC-B952-CD8135D58441}" type="presParOf" srcId="{16D732DD-3910-42F1-9D67-07424963E194}" destId="{0CECC13B-A56C-418F-BB33-CF94B1C13F62}" srcOrd="1" destOrd="0" presId="urn:microsoft.com/office/officeart/2018/2/layout/IconCircleList"/>
    <dgm:cxn modelId="{BC9B1D93-1A0A-4BAE-ACF5-6D826E646519}" type="presParOf" srcId="{16D732DD-3910-42F1-9D67-07424963E194}" destId="{33250411-18D4-4E76-BFFA-61AA81460605}" srcOrd="2" destOrd="0" presId="urn:microsoft.com/office/officeart/2018/2/layout/IconCircleList"/>
    <dgm:cxn modelId="{2C90A728-C2EE-4E24-9EA8-CE46D24D02EE}" type="presParOf" srcId="{16D732DD-3910-42F1-9D67-07424963E194}" destId="{4F4E57BF-35E8-4175-AF3C-8D8BFBB41195}" srcOrd="3" destOrd="0" presId="urn:microsoft.com/office/officeart/2018/2/layout/IconCircleList"/>
    <dgm:cxn modelId="{97501DDC-45C2-453E-9DB6-5469428614EE}" type="presParOf" srcId="{3583C08D-3244-4574-95B8-B120E7DF7779}" destId="{A9B91831-826F-470C-BF3F-7646FBA599AB}" srcOrd="3" destOrd="0" presId="urn:microsoft.com/office/officeart/2018/2/layout/IconCircleList"/>
    <dgm:cxn modelId="{FF6CF927-B59F-4853-9EDD-9BD3E706C6F8}" type="presParOf" srcId="{3583C08D-3244-4574-95B8-B120E7DF7779}" destId="{5835D90A-4102-4B46-BE32-4535D3B2909D}" srcOrd="4" destOrd="0" presId="urn:microsoft.com/office/officeart/2018/2/layout/IconCircleList"/>
    <dgm:cxn modelId="{90BA61C5-6427-402D-9C2D-57627E1B04C0}" type="presParOf" srcId="{5835D90A-4102-4B46-BE32-4535D3B2909D}" destId="{7CCEC25E-2C56-4EE1-9789-175EAA06EC58}" srcOrd="0" destOrd="0" presId="urn:microsoft.com/office/officeart/2018/2/layout/IconCircleList"/>
    <dgm:cxn modelId="{0CCB89B6-0CC9-4E11-9ADB-3CA9E948DC9D}" type="presParOf" srcId="{5835D90A-4102-4B46-BE32-4535D3B2909D}" destId="{EFDD46D1-3730-4975-9178-6420FFB3F64D}" srcOrd="1" destOrd="0" presId="urn:microsoft.com/office/officeart/2018/2/layout/IconCircleList"/>
    <dgm:cxn modelId="{4B5618F9-1D21-47D9-B58F-E3E8B79C55BA}" type="presParOf" srcId="{5835D90A-4102-4B46-BE32-4535D3B2909D}" destId="{512867E1-4BA7-42E4-BC05-E5E9DE335B67}" srcOrd="2" destOrd="0" presId="urn:microsoft.com/office/officeart/2018/2/layout/IconCircleList"/>
    <dgm:cxn modelId="{349B35B6-D4E2-4199-963A-69BB8D710A33}" type="presParOf" srcId="{5835D90A-4102-4B46-BE32-4535D3B2909D}" destId="{C2DA4420-6880-4542-8DFA-DDD589056B2B}" srcOrd="3" destOrd="0" presId="urn:microsoft.com/office/officeart/2018/2/layout/IconCircleList"/>
    <dgm:cxn modelId="{BDA48847-13AC-4449-B49F-FD3EDC02BF4A}" type="presParOf" srcId="{3583C08D-3244-4574-95B8-B120E7DF7779}" destId="{2E7F73C1-59E2-4B5E-BA46-255237E39C59}" srcOrd="5" destOrd="0" presId="urn:microsoft.com/office/officeart/2018/2/layout/IconCircleList"/>
    <dgm:cxn modelId="{9F953DD5-B9EC-42C5-84D6-8AD2E08778C5}" type="presParOf" srcId="{3583C08D-3244-4574-95B8-B120E7DF7779}" destId="{6DB78363-CCA2-4E2F-9316-7CA54E0C2BC6}" srcOrd="6" destOrd="0" presId="urn:microsoft.com/office/officeart/2018/2/layout/IconCircleList"/>
    <dgm:cxn modelId="{6593AE6A-B862-4052-8788-9F9CD06B0CBA}" type="presParOf" srcId="{6DB78363-CCA2-4E2F-9316-7CA54E0C2BC6}" destId="{01E9DD23-AF96-424B-BE5A-4FC1A33E8B10}" srcOrd="0" destOrd="0" presId="urn:microsoft.com/office/officeart/2018/2/layout/IconCircleList"/>
    <dgm:cxn modelId="{D7D7C1E4-B6B8-42AD-A07A-7BD88CE928F1}" type="presParOf" srcId="{6DB78363-CCA2-4E2F-9316-7CA54E0C2BC6}" destId="{2426EC96-7AE2-4B4D-9F5F-6E5B7BAB017D}" srcOrd="1" destOrd="0" presId="urn:microsoft.com/office/officeart/2018/2/layout/IconCircleList"/>
    <dgm:cxn modelId="{72FDCDE4-F763-41D2-A328-E1D3F39D8998}" type="presParOf" srcId="{6DB78363-CCA2-4E2F-9316-7CA54E0C2BC6}" destId="{276FB438-EFB6-4CF7-A4B9-907CCD0C9BE2}" srcOrd="2" destOrd="0" presId="urn:microsoft.com/office/officeart/2018/2/layout/IconCircleList"/>
    <dgm:cxn modelId="{E0981E9B-4CFF-46A2-BEB0-F614140984B9}" type="presParOf" srcId="{6DB78363-CCA2-4E2F-9316-7CA54E0C2BC6}" destId="{AC089F09-0C0E-467D-8343-BEB0E8E24676}" srcOrd="3" destOrd="0" presId="urn:microsoft.com/office/officeart/2018/2/layout/IconCircleList"/>
    <dgm:cxn modelId="{38C75450-8E6E-4A28-A581-6CA3A7D5BF38}" type="presParOf" srcId="{3583C08D-3244-4574-95B8-B120E7DF7779}" destId="{A1EF4EB3-4D3A-4509-B639-60880B9285C9}" srcOrd="7" destOrd="0" presId="urn:microsoft.com/office/officeart/2018/2/layout/IconCircleList"/>
    <dgm:cxn modelId="{FCAF62D6-1C93-4676-9D70-CA7AD3506123}" type="presParOf" srcId="{3583C08D-3244-4574-95B8-B120E7DF7779}" destId="{21E4B4C5-A44A-4874-AE91-DA6EAD2479A0}" srcOrd="8" destOrd="0" presId="urn:microsoft.com/office/officeart/2018/2/layout/IconCircleList"/>
    <dgm:cxn modelId="{2A6C9D50-39B0-4B75-A9DA-87B68C6AD6B0}" type="presParOf" srcId="{21E4B4C5-A44A-4874-AE91-DA6EAD2479A0}" destId="{1D662F63-8D21-46C8-9652-0FF46E0ED182}" srcOrd="0" destOrd="0" presId="urn:microsoft.com/office/officeart/2018/2/layout/IconCircleList"/>
    <dgm:cxn modelId="{70E85080-3921-4EB9-911D-4FA3493536E8}" type="presParOf" srcId="{21E4B4C5-A44A-4874-AE91-DA6EAD2479A0}" destId="{7B25E23A-DD51-4938-BD56-A318046A21A0}" srcOrd="1" destOrd="0" presId="urn:microsoft.com/office/officeart/2018/2/layout/IconCircleList"/>
    <dgm:cxn modelId="{F5DBEBD2-4C00-49C6-BF8E-0C4C852FF1C0}" type="presParOf" srcId="{21E4B4C5-A44A-4874-AE91-DA6EAD2479A0}" destId="{3A89AEDD-D8D0-461B-9EF1-8C804D9FAC4D}" srcOrd="2" destOrd="0" presId="urn:microsoft.com/office/officeart/2018/2/layout/IconCircleList"/>
    <dgm:cxn modelId="{8EF10901-94E7-463A-8261-A97DB133D888}" type="presParOf" srcId="{21E4B4C5-A44A-4874-AE91-DA6EAD2479A0}" destId="{E6BB45CE-80F8-42B6-ADED-FA389FE611E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789CCB-18F3-4D54-A206-DD431FCA17E2}">
      <dsp:nvSpPr>
        <dsp:cNvPr id="0" name=""/>
        <dsp:cNvSpPr/>
      </dsp:nvSpPr>
      <dsp:spPr>
        <a:xfrm>
          <a:off x="0" y="972143"/>
          <a:ext cx="6263640" cy="5382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 description of the job holder</a:t>
          </a:r>
        </a:p>
      </dsp:txBody>
      <dsp:txXfrm>
        <a:off x="26273" y="998416"/>
        <a:ext cx="6211094" cy="485654"/>
      </dsp:txXfrm>
    </dsp:sp>
    <dsp:sp modelId="{68E4D224-3C24-4077-8500-BEB54E8BE429}">
      <dsp:nvSpPr>
        <dsp:cNvPr id="0" name=""/>
        <dsp:cNvSpPr/>
      </dsp:nvSpPr>
      <dsp:spPr>
        <a:xfrm>
          <a:off x="0" y="1576583"/>
          <a:ext cx="6263640" cy="538200"/>
        </a:xfrm>
        <a:prstGeom prst="roundRect">
          <a:avLst/>
        </a:prstGeom>
        <a:solidFill>
          <a:schemeClr val="accent2">
            <a:hueOff val="-233385"/>
            <a:satOff val="787"/>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 procedure manual</a:t>
          </a:r>
        </a:p>
      </dsp:txBody>
      <dsp:txXfrm>
        <a:off x="26273" y="1602856"/>
        <a:ext cx="6211094" cy="485654"/>
      </dsp:txXfrm>
    </dsp:sp>
    <dsp:sp modelId="{094BB461-5095-4E43-A7A8-03D157B4A25F}">
      <dsp:nvSpPr>
        <dsp:cNvPr id="0" name=""/>
        <dsp:cNvSpPr/>
      </dsp:nvSpPr>
      <dsp:spPr>
        <a:xfrm>
          <a:off x="0" y="2181023"/>
          <a:ext cx="6263640" cy="538200"/>
        </a:xfrm>
        <a:prstGeom prst="roundRect">
          <a:avLst/>
        </a:prstGeom>
        <a:solidFill>
          <a:schemeClr val="accent2">
            <a:hueOff val="-466771"/>
            <a:satOff val="1574"/>
            <a:lumOff val="6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An employment contract</a:t>
          </a:r>
        </a:p>
      </dsp:txBody>
      <dsp:txXfrm>
        <a:off x="26273" y="2207296"/>
        <a:ext cx="6211094" cy="485654"/>
      </dsp:txXfrm>
    </dsp:sp>
    <dsp:sp modelId="{C00E6C5C-6CBE-4D1C-9830-E69B14EE97D3}">
      <dsp:nvSpPr>
        <dsp:cNvPr id="0" name=""/>
        <dsp:cNvSpPr/>
      </dsp:nvSpPr>
      <dsp:spPr>
        <a:xfrm>
          <a:off x="0" y="2785464"/>
          <a:ext cx="6263640" cy="538200"/>
        </a:xfrm>
        <a:prstGeom prst="roundRect">
          <a:avLst/>
        </a:prstGeom>
        <a:solidFill>
          <a:schemeClr val="accent2">
            <a:hueOff val="-700156"/>
            <a:satOff val="2361"/>
            <a:lumOff val="94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 finite representation of the job</a:t>
          </a:r>
        </a:p>
      </dsp:txBody>
      <dsp:txXfrm>
        <a:off x="26273" y="2811737"/>
        <a:ext cx="6211094" cy="485654"/>
      </dsp:txXfrm>
    </dsp:sp>
    <dsp:sp modelId="{D5D3B48F-B3B5-49C2-A93E-E98695095227}">
      <dsp:nvSpPr>
        <dsp:cNvPr id="0" name=""/>
        <dsp:cNvSpPr/>
      </dsp:nvSpPr>
      <dsp:spPr>
        <a:xfrm>
          <a:off x="0" y="3389903"/>
          <a:ext cx="6263640" cy="538200"/>
        </a:xfrm>
        <a:prstGeom prst="roundRect">
          <a:avLst/>
        </a:prstGeom>
        <a:solidFill>
          <a:schemeClr val="accent2">
            <a:hueOff val="-933541"/>
            <a:satOff val="3148"/>
            <a:lumOff val="125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The only thing that determines a job classification </a:t>
          </a:r>
        </a:p>
      </dsp:txBody>
      <dsp:txXfrm>
        <a:off x="26273" y="3416176"/>
        <a:ext cx="6211094" cy="485654"/>
      </dsp:txXfrm>
    </dsp:sp>
    <dsp:sp modelId="{E698B2EE-8409-46FE-8FB5-46A42B88ADD5}">
      <dsp:nvSpPr>
        <dsp:cNvPr id="0" name=""/>
        <dsp:cNvSpPr/>
      </dsp:nvSpPr>
      <dsp:spPr>
        <a:xfrm>
          <a:off x="0" y="3994344"/>
          <a:ext cx="6263640" cy="538200"/>
        </a:xfrm>
        <a:prstGeom prst="roundRect">
          <a:avLst/>
        </a:prstGeom>
        <a:solidFill>
          <a:schemeClr val="accent2">
            <a:hueOff val="-1166927"/>
            <a:satOff val="3935"/>
            <a:lumOff val="156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 one-time project</a:t>
          </a:r>
        </a:p>
      </dsp:txBody>
      <dsp:txXfrm>
        <a:off x="26273" y="4020617"/>
        <a:ext cx="6211094" cy="485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5918E-1CE8-45A9-9566-9B4EBE947AEF}">
      <dsp:nvSpPr>
        <dsp:cNvPr id="0" name=""/>
        <dsp:cNvSpPr/>
      </dsp:nvSpPr>
      <dsp:spPr>
        <a:xfrm>
          <a:off x="101192" y="717359"/>
          <a:ext cx="775399" cy="77539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EE72AE-B580-4DE7-986F-DD780C67B1E0}">
      <dsp:nvSpPr>
        <dsp:cNvPr id="0" name=""/>
        <dsp:cNvSpPr/>
      </dsp:nvSpPr>
      <dsp:spPr>
        <a:xfrm>
          <a:off x="264026" y="880193"/>
          <a:ext cx="449731" cy="4497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F641C5-C343-4F1E-A349-879086ECC94F}">
      <dsp:nvSpPr>
        <dsp:cNvPr id="0" name=""/>
        <dsp:cNvSpPr/>
      </dsp:nvSpPr>
      <dsp:spPr>
        <a:xfrm>
          <a:off x="1042749" y="488573"/>
          <a:ext cx="1827727" cy="1232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t>It is not realistic to expect to produce perfect job descriptions.  Good writing is often a matter of trial and error. </a:t>
          </a:r>
        </a:p>
      </dsp:txBody>
      <dsp:txXfrm>
        <a:off x="1042749" y="488573"/>
        <a:ext cx="1827727" cy="1232970"/>
      </dsp:txXfrm>
    </dsp:sp>
    <dsp:sp modelId="{1900304C-148B-4713-B305-C3AEF10D2A68}">
      <dsp:nvSpPr>
        <dsp:cNvPr id="0" name=""/>
        <dsp:cNvSpPr/>
      </dsp:nvSpPr>
      <dsp:spPr>
        <a:xfrm>
          <a:off x="3188945" y="717359"/>
          <a:ext cx="775399" cy="77539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ECC13B-A56C-418F-BB33-CF94B1C13F62}">
      <dsp:nvSpPr>
        <dsp:cNvPr id="0" name=""/>
        <dsp:cNvSpPr/>
      </dsp:nvSpPr>
      <dsp:spPr>
        <a:xfrm>
          <a:off x="3351779" y="880193"/>
          <a:ext cx="449731" cy="4497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4E57BF-35E8-4175-AF3C-8D8BFBB41195}">
      <dsp:nvSpPr>
        <dsp:cNvPr id="0" name=""/>
        <dsp:cNvSpPr/>
      </dsp:nvSpPr>
      <dsp:spPr>
        <a:xfrm>
          <a:off x="4130502" y="717359"/>
          <a:ext cx="1827727" cy="775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t>Go ahead and get some information down, leave it, then return to it, modify, and then leave it again.  </a:t>
          </a:r>
        </a:p>
      </dsp:txBody>
      <dsp:txXfrm>
        <a:off x="4130502" y="717359"/>
        <a:ext cx="1827727" cy="775399"/>
      </dsp:txXfrm>
    </dsp:sp>
    <dsp:sp modelId="{7CCEC25E-2C56-4EE1-9789-175EAA06EC58}">
      <dsp:nvSpPr>
        <dsp:cNvPr id="0" name=""/>
        <dsp:cNvSpPr/>
      </dsp:nvSpPr>
      <dsp:spPr>
        <a:xfrm>
          <a:off x="101192" y="2690265"/>
          <a:ext cx="775399" cy="77539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DD46D1-3730-4975-9178-6420FFB3F64D}">
      <dsp:nvSpPr>
        <dsp:cNvPr id="0" name=""/>
        <dsp:cNvSpPr/>
      </dsp:nvSpPr>
      <dsp:spPr>
        <a:xfrm>
          <a:off x="264026" y="2853099"/>
          <a:ext cx="449731" cy="4497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DA4420-6880-4542-8DFA-DDD589056B2B}">
      <dsp:nvSpPr>
        <dsp:cNvPr id="0" name=""/>
        <dsp:cNvSpPr/>
      </dsp:nvSpPr>
      <dsp:spPr>
        <a:xfrm>
          <a:off x="1042749" y="2690265"/>
          <a:ext cx="1827727" cy="775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t>Work towards it being easily read and understood. Simplicity is a good thing.</a:t>
          </a:r>
        </a:p>
      </dsp:txBody>
      <dsp:txXfrm>
        <a:off x="1042749" y="2690265"/>
        <a:ext cx="1827727" cy="775399"/>
      </dsp:txXfrm>
    </dsp:sp>
    <dsp:sp modelId="{01E9DD23-AF96-424B-BE5A-4FC1A33E8B10}">
      <dsp:nvSpPr>
        <dsp:cNvPr id="0" name=""/>
        <dsp:cNvSpPr/>
      </dsp:nvSpPr>
      <dsp:spPr>
        <a:xfrm>
          <a:off x="3188945" y="2690265"/>
          <a:ext cx="775399" cy="77539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26EC96-7AE2-4B4D-9F5F-6E5B7BAB017D}">
      <dsp:nvSpPr>
        <dsp:cNvPr id="0" name=""/>
        <dsp:cNvSpPr/>
      </dsp:nvSpPr>
      <dsp:spPr>
        <a:xfrm>
          <a:off x="3351779" y="2853099"/>
          <a:ext cx="449731" cy="4497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089F09-0C0E-467D-8343-BEB0E8E24676}">
      <dsp:nvSpPr>
        <dsp:cNvPr id="0" name=""/>
        <dsp:cNvSpPr/>
      </dsp:nvSpPr>
      <dsp:spPr>
        <a:xfrm>
          <a:off x="4130502" y="2690265"/>
          <a:ext cx="1827727" cy="775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t>It is easier to maintain objectivity if the document has been edited and revised several times.</a:t>
          </a:r>
        </a:p>
      </dsp:txBody>
      <dsp:txXfrm>
        <a:off x="4130502" y="2690265"/>
        <a:ext cx="1827727" cy="775399"/>
      </dsp:txXfrm>
    </dsp:sp>
    <dsp:sp modelId="{1D662F63-8D21-46C8-9652-0FF46E0ED182}">
      <dsp:nvSpPr>
        <dsp:cNvPr id="0" name=""/>
        <dsp:cNvSpPr/>
      </dsp:nvSpPr>
      <dsp:spPr>
        <a:xfrm>
          <a:off x="101192" y="4434386"/>
          <a:ext cx="775399" cy="77539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25E23A-DD51-4938-BD56-A318046A21A0}">
      <dsp:nvSpPr>
        <dsp:cNvPr id="0" name=""/>
        <dsp:cNvSpPr/>
      </dsp:nvSpPr>
      <dsp:spPr>
        <a:xfrm>
          <a:off x="264026" y="4597220"/>
          <a:ext cx="449731" cy="44973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BB45CE-80F8-42B6-ADED-FA389FE611E0}">
      <dsp:nvSpPr>
        <dsp:cNvPr id="0" name=""/>
        <dsp:cNvSpPr/>
      </dsp:nvSpPr>
      <dsp:spPr>
        <a:xfrm>
          <a:off x="1042749" y="4434386"/>
          <a:ext cx="1827727" cy="775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t>Invite someone with “fresh eyes” to review your work and provide feedback.</a:t>
          </a:r>
        </a:p>
      </dsp:txBody>
      <dsp:txXfrm>
        <a:off x="1042749" y="4434386"/>
        <a:ext cx="1827727" cy="77539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33D695-1F7F-6E4A-B58F-EE82E732BECB}"/>
              </a:ext>
            </a:extLst>
          </p:cNvPr>
          <p:cNvPicPr>
            <a:picLocks noChangeAspect="1"/>
          </p:cNvPicPr>
          <p:nvPr/>
        </p:nvPicPr>
        <p:blipFill>
          <a:blip r:embed="rId3"/>
          <a:stretch>
            <a:fillRect/>
          </a:stretch>
        </p:blipFill>
        <p:spPr>
          <a:xfrm>
            <a:off x="9448800" y="5419090"/>
            <a:ext cx="1676400" cy="1438910"/>
          </a:xfrm>
          <a:prstGeom prst="rect">
            <a:avLst/>
          </a:prstGeom>
        </p:spPr>
      </p:pic>
      <p:sp>
        <p:nvSpPr>
          <p:cNvPr id="9" name="Title 8">
            <a:extLst>
              <a:ext uri="{FF2B5EF4-FFF2-40B4-BE49-F238E27FC236}">
                <a16:creationId xmlns:a16="http://schemas.microsoft.com/office/drawing/2014/main" id="{3297C051-716C-DD41-A2FF-00E1C48DA9C5}"/>
              </a:ext>
            </a:extLst>
          </p:cNvPr>
          <p:cNvSpPr>
            <a:spLocks noGrp="1"/>
          </p:cNvSpPr>
          <p:nvPr>
            <p:ph type="title"/>
          </p:nvPr>
        </p:nvSpPr>
        <p:spPr>
          <a:xfrm>
            <a:off x="1028700" y="3348871"/>
            <a:ext cx="8420100" cy="2070219"/>
          </a:xfrm>
        </p:spPr>
        <p:txBody>
          <a:bodyPr anchor="t" anchorCtr="0">
            <a:noAutofit/>
          </a:bodyPr>
          <a:lstStyle>
            <a:lvl1pPr>
              <a:defRPr sz="5400" spc="0" baseline="0"/>
            </a:lvl1pPr>
          </a:lstStyle>
          <a:p>
            <a:r>
              <a:rPr lang="en-US"/>
              <a:t>Click to edit Master title style</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a:latin typeface="Roboto Slab" pitchFamily="2" charset="0"/>
                <a:ea typeface="Roboto Slab" pitchFamily="2" charset="0"/>
              </a:defRPr>
            </a:lvl1pPr>
          </a:lstStyle>
          <a:p>
            <a:pPr lvl="0"/>
            <a:r>
              <a:rPr lang="en-US"/>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16015"/>
            <a:ext cx="3390900" cy="304800"/>
          </a:xfrm>
        </p:spPr>
        <p:txBody>
          <a:bodyPr/>
          <a:lstStyle>
            <a:lvl1pPr marL="0" indent="0">
              <a:buFontTx/>
              <a:buNone/>
              <a:defRPr sz="1800" b="0" i="0">
                <a:latin typeface="Roboto Slab Thin" pitchFamily="2" charset="0"/>
                <a:ea typeface="Roboto Slab Thin" pitchFamily="2" charset="0"/>
              </a:defRPr>
            </a:lvl1pPr>
          </a:lstStyle>
          <a:p>
            <a:pPr lvl="0"/>
            <a:r>
              <a:rPr lang="en-US"/>
              <a:t>Thursday, May 23, 2019</a:t>
            </a:r>
          </a:p>
        </p:txBody>
      </p:sp>
    </p:spTree>
    <p:extLst>
      <p:ext uri="{BB962C8B-B14F-4D97-AF65-F5344CB8AC3E}">
        <p14:creationId xmlns:p14="http://schemas.microsoft.com/office/powerpoint/2010/main" val="2382681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2">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F944-73C8-0A45-8C81-C0B821FC3240}"/>
              </a:ext>
            </a:extLst>
          </p:cNvPr>
          <p:cNvSpPr>
            <a:spLocks noGrp="1"/>
          </p:cNvSpPr>
          <p:nvPr>
            <p:ph type="title"/>
          </p:nvPr>
        </p:nvSpPr>
        <p:spPr>
          <a:xfrm>
            <a:off x="1028700" y="1207169"/>
            <a:ext cx="10096500" cy="3253958"/>
          </a:xfrm>
        </p:spPr>
        <p:txBody>
          <a:bodyPr anchor="b">
            <a:normAutofit/>
          </a:bodyPr>
          <a:lstStyle>
            <a:lvl1pPr>
              <a:lnSpc>
                <a:spcPts val="8000"/>
              </a:lnSpc>
              <a:defRPr sz="8000" b="1" i="0" spc="0" baseline="0">
                <a:solidFill>
                  <a:schemeClr val="accent2"/>
                </a:solidFill>
                <a:latin typeface="Source Sans Pro Black" panose="020F0502020204030204" pitchFamily="34" charset="0"/>
                <a:cs typeface="Source Sans Pro Black" panose="020F050202020403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8D33603-A416-1B41-AE21-22C47813A1C6}"/>
              </a:ext>
            </a:extLst>
          </p:cNvPr>
          <p:cNvSpPr>
            <a:spLocks noGrp="1"/>
          </p:cNvSpPr>
          <p:nvPr>
            <p:ph type="body" idx="1"/>
          </p:nvPr>
        </p:nvSpPr>
        <p:spPr>
          <a:xfrm>
            <a:off x="1028700" y="4709778"/>
            <a:ext cx="10515600" cy="1500187"/>
          </a:xfrm>
        </p:spPr>
        <p:txBody>
          <a:bodyPr/>
          <a:lstStyle>
            <a:lvl1pPr marL="0" indent="0">
              <a:buNone/>
              <a:defRPr sz="2400" b="0" i="0">
                <a:solidFill>
                  <a:schemeClr val="accent1"/>
                </a:solidFill>
                <a:latin typeface="Roboto Slab" pitchFamily="2" charset="0"/>
                <a:ea typeface="Roboto Slab"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D8D9669-97A9-0A44-B474-E47A8FDC0011}"/>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083916-4B4F-E34D-9F53-0E6A77B34D8C}"/>
              </a:ext>
            </a:extLst>
          </p:cNvPr>
          <p:cNvSpPr>
            <a:spLocks noGrp="1"/>
          </p:cNvSpPr>
          <p:nvPr>
            <p:ph type="sldNum" sz="quarter" idx="12"/>
          </p:nvPr>
        </p:nvSpPr>
        <p:spPr>
          <a:xfrm>
            <a:off x="6286500" y="6356350"/>
            <a:ext cx="2743200" cy="365125"/>
          </a:xfrm>
        </p:spPr>
        <p:txBody>
          <a:bodyPr/>
          <a:lstStyle>
            <a:lvl1pPr>
              <a:defRPr>
                <a:solidFill>
                  <a:schemeClr val="accent1"/>
                </a:solidFill>
              </a:defRPr>
            </a:lvl1pPr>
          </a:lstStyle>
          <a:p>
            <a:fld id="{96BDE53B-6184-4E9F-BBEC-36FAA04B2990}" type="slidenum">
              <a:rPr lang="en-US" smtClean="0"/>
              <a:t>‹#›</a:t>
            </a:fld>
            <a:endParaRPr lang="en-US"/>
          </a:p>
        </p:txBody>
      </p:sp>
      <p:pic>
        <p:nvPicPr>
          <p:cNvPr id="7" name="Picture 6">
            <a:extLst>
              <a:ext uri="{FF2B5EF4-FFF2-40B4-BE49-F238E27FC236}">
                <a16:creationId xmlns:a16="http://schemas.microsoft.com/office/drawing/2014/main" id="{FF5CC3CB-744B-7141-BC7B-62E3042CEF0B}"/>
              </a:ext>
            </a:extLst>
          </p:cNvPr>
          <p:cNvPicPr>
            <a:picLocks noChangeAspect="1"/>
          </p:cNvPicPr>
          <p:nvPr/>
        </p:nvPicPr>
        <p:blipFill>
          <a:blip r:embed="rId2"/>
          <a:stretch>
            <a:fillRect/>
          </a:stretch>
        </p:blipFill>
        <p:spPr>
          <a:xfrm>
            <a:off x="9448800" y="5421756"/>
            <a:ext cx="1676400" cy="1433578"/>
          </a:xfrm>
          <a:prstGeom prst="rect">
            <a:avLst/>
          </a:prstGeom>
        </p:spPr>
      </p:pic>
    </p:spTree>
    <p:extLst>
      <p:ext uri="{BB962C8B-B14F-4D97-AF65-F5344CB8AC3E}">
        <p14:creationId xmlns:p14="http://schemas.microsoft.com/office/powerpoint/2010/main" val="3335299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F944-73C8-0A45-8C81-C0B821FC3240}"/>
              </a:ext>
            </a:extLst>
          </p:cNvPr>
          <p:cNvSpPr>
            <a:spLocks noGrp="1"/>
          </p:cNvSpPr>
          <p:nvPr>
            <p:ph type="title"/>
          </p:nvPr>
        </p:nvSpPr>
        <p:spPr>
          <a:xfrm>
            <a:off x="1028700" y="1207169"/>
            <a:ext cx="10096500" cy="3253958"/>
          </a:xfrm>
        </p:spPr>
        <p:txBody>
          <a:bodyPr anchor="b">
            <a:normAutofit/>
          </a:bodyPr>
          <a:lstStyle>
            <a:lvl1pPr>
              <a:lnSpc>
                <a:spcPts val="8000"/>
              </a:lnSpc>
              <a:defRPr sz="8000" b="1" i="0" spc="0" baseline="0">
                <a:solidFill>
                  <a:schemeClr val="accent1"/>
                </a:solidFill>
                <a:latin typeface="Source Sans Pro Black" panose="020F0502020204030204" pitchFamily="34" charset="0"/>
                <a:cs typeface="Source Sans Pro Black" panose="020F050202020403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8D33603-A416-1B41-AE21-22C47813A1C6}"/>
              </a:ext>
            </a:extLst>
          </p:cNvPr>
          <p:cNvSpPr>
            <a:spLocks noGrp="1"/>
          </p:cNvSpPr>
          <p:nvPr>
            <p:ph type="body" idx="1"/>
          </p:nvPr>
        </p:nvSpPr>
        <p:spPr>
          <a:xfrm>
            <a:off x="1028700" y="4709778"/>
            <a:ext cx="10515600" cy="1500187"/>
          </a:xfrm>
        </p:spPr>
        <p:txBody>
          <a:bodyPr/>
          <a:lstStyle>
            <a:lvl1pPr marL="0" indent="0">
              <a:buNone/>
              <a:defRPr sz="2400" b="0" i="0">
                <a:solidFill>
                  <a:schemeClr val="accent3"/>
                </a:solidFill>
                <a:latin typeface="Roboto Slab" pitchFamily="2" charset="0"/>
                <a:ea typeface="Roboto Slab"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D8D9669-97A9-0A44-B474-E47A8FDC0011}"/>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083916-4B4F-E34D-9F53-0E6A77B34D8C}"/>
              </a:ext>
            </a:extLst>
          </p:cNvPr>
          <p:cNvSpPr>
            <a:spLocks noGrp="1"/>
          </p:cNvSpPr>
          <p:nvPr>
            <p:ph type="sldNum" sz="quarter" idx="12"/>
          </p:nvPr>
        </p:nvSpPr>
        <p:spPr>
          <a:xfrm>
            <a:off x="6286500" y="6356350"/>
            <a:ext cx="2743200" cy="365125"/>
          </a:xfrm>
        </p:spPr>
        <p:txBody>
          <a:bodyPr/>
          <a:lstStyle>
            <a:lvl1pPr>
              <a:defRPr>
                <a:solidFill>
                  <a:schemeClr val="tx1"/>
                </a:solidFill>
              </a:defRPr>
            </a:lvl1pPr>
          </a:lstStyle>
          <a:p>
            <a:fld id="{96BDE53B-6184-4E9F-BBEC-36FAA04B2990}" type="slidenum">
              <a:rPr lang="en-US" smtClean="0"/>
              <a:t>‹#›</a:t>
            </a:fld>
            <a:endParaRPr lang="en-US"/>
          </a:p>
        </p:txBody>
      </p:sp>
      <p:pic>
        <p:nvPicPr>
          <p:cNvPr id="7" name="Picture 6">
            <a:extLst>
              <a:ext uri="{FF2B5EF4-FFF2-40B4-BE49-F238E27FC236}">
                <a16:creationId xmlns:a16="http://schemas.microsoft.com/office/drawing/2014/main" id="{B91D9A60-BE26-B74A-B044-68CD14FA8CEC}"/>
              </a:ext>
            </a:extLst>
          </p:cNvPr>
          <p:cNvPicPr>
            <a:picLocks noChangeAspect="1"/>
          </p:cNvPicPr>
          <p:nvPr/>
        </p:nvPicPr>
        <p:blipFill>
          <a:blip r:embed="rId2"/>
          <a:stretch>
            <a:fillRect/>
          </a:stretch>
        </p:blipFill>
        <p:spPr>
          <a:xfrm>
            <a:off x="9448800" y="5419090"/>
            <a:ext cx="1676400" cy="1438910"/>
          </a:xfrm>
          <a:prstGeom prst="rect">
            <a:avLst/>
          </a:prstGeom>
        </p:spPr>
      </p:pic>
    </p:spTree>
    <p:extLst>
      <p:ext uri="{BB962C8B-B14F-4D97-AF65-F5344CB8AC3E}">
        <p14:creationId xmlns:p14="http://schemas.microsoft.com/office/powerpoint/2010/main" val="3089755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4">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F944-73C8-0A45-8C81-C0B821FC3240}"/>
              </a:ext>
            </a:extLst>
          </p:cNvPr>
          <p:cNvSpPr>
            <a:spLocks noGrp="1"/>
          </p:cNvSpPr>
          <p:nvPr>
            <p:ph type="title"/>
          </p:nvPr>
        </p:nvSpPr>
        <p:spPr>
          <a:xfrm>
            <a:off x="1028700" y="1207169"/>
            <a:ext cx="10096500" cy="3253958"/>
          </a:xfrm>
        </p:spPr>
        <p:txBody>
          <a:bodyPr anchor="b">
            <a:normAutofit/>
          </a:bodyPr>
          <a:lstStyle>
            <a:lvl1pPr>
              <a:lnSpc>
                <a:spcPts val="8000"/>
              </a:lnSpc>
              <a:defRPr sz="8000" b="1" i="0" spc="0" baseline="0">
                <a:solidFill>
                  <a:schemeClr val="accent2"/>
                </a:solidFill>
                <a:latin typeface="Source Sans Pro Black" panose="020F0502020204030204" pitchFamily="34" charset="0"/>
                <a:cs typeface="Source Sans Pro Black" panose="020F050202020403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8D33603-A416-1B41-AE21-22C47813A1C6}"/>
              </a:ext>
            </a:extLst>
          </p:cNvPr>
          <p:cNvSpPr>
            <a:spLocks noGrp="1"/>
          </p:cNvSpPr>
          <p:nvPr>
            <p:ph type="body" idx="1"/>
          </p:nvPr>
        </p:nvSpPr>
        <p:spPr>
          <a:xfrm>
            <a:off x="1028700" y="4709778"/>
            <a:ext cx="10515600" cy="1500187"/>
          </a:xfrm>
        </p:spPr>
        <p:txBody>
          <a:bodyPr/>
          <a:lstStyle>
            <a:lvl1pPr marL="0" indent="0">
              <a:buNone/>
              <a:defRPr sz="2400" b="0" i="0">
                <a:solidFill>
                  <a:schemeClr val="bg1"/>
                </a:solidFill>
                <a:latin typeface="Roboto Slab" pitchFamily="2" charset="0"/>
                <a:ea typeface="Roboto Slab"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D8D9669-97A9-0A44-B474-E47A8FDC0011}"/>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2"/>
                </a:solidFill>
              </a:defRPr>
            </a:lvl1pPr>
          </a:lstStyle>
          <a:p>
            <a:endParaRPr lang="en-US"/>
          </a:p>
        </p:txBody>
      </p:sp>
      <p:sp>
        <p:nvSpPr>
          <p:cNvPr id="6" name="Slide Number Placeholder 5">
            <a:extLst>
              <a:ext uri="{FF2B5EF4-FFF2-40B4-BE49-F238E27FC236}">
                <a16:creationId xmlns:a16="http://schemas.microsoft.com/office/drawing/2014/main" id="{B8083916-4B4F-E34D-9F53-0E6A77B34D8C}"/>
              </a:ext>
            </a:extLst>
          </p:cNvPr>
          <p:cNvSpPr>
            <a:spLocks noGrp="1"/>
          </p:cNvSpPr>
          <p:nvPr>
            <p:ph type="sldNum" sz="quarter" idx="12"/>
          </p:nvPr>
        </p:nvSpPr>
        <p:spPr>
          <a:xfrm>
            <a:off x="6286500" y="6356350"/>
            <a:ext cx="2743200" cy="365125"/>
          </a:xfrm>
        </p:spPr>
        <p:txBody>
          <a:bodyPr/>
          <a:lstStyle>
            <a:lvl1pPr>
              <a:defRPr>
                <a:solidFill>
                  <a:schemeClr val="accent1"/>
                </a:solidFill>
              </a:defRPr>
            </a:lvl1pPr>
          </a:lstStyle>
          <a:p>
            <a:fld id="{96BDE53B-6184-4E9F-BBEC-36FAA04B2990}" type="slidenum">
              <a:rPr lang="en-US" smtClean="0"/>
              <a:t>‹#›</a:t>
            </a:fld>
            <a:endParaRPr lang="en-US"/>
          </a:p>
        </p:txBody>
      </p:sp>
      <p:pic>
        <p:nvPicPr>
          <p:cNvPr id="7" name="Picture 6">
            <a:extLst>
              <a:ext uri="{FF2B5EF4-FFF2-40B4-BE49-F238E27FC236}">
                <a16:creationId xmlns:a16="http://schemas.microsoft.com/office/drawing/2014/main" id="{3C573B8A-E025-564F-A1F9-CB2E1619BF00}"/>
              </a:ext>
            </a:extLst>
          </p:cNvPr>
          <p:cNvPicPr>
            <a:picLocks noChangeAspect="1"/>
          </p:cNvPicPr>
          <p:nvPr/>
        </p:nvPicPr>
        <p:blipFill>
          <a:blip r:embed="rId2"/>
          <a:stretch>
            <a:fillRect/>
          </a:stretch>
        </p:blipFill>
        <p:spPr>
          <a:xfrm>
            <a:off x="9448800" y="5419090"/>
            <a:ext cx="1676400" cy="1438910"/>
          </a:xfrm>
          <a:prstGeom prst="rect">
            <a:avLst/>
          </a:prstGeom>
        </p:spPr>
      </p:pic>
    </p:spTree>
    <p:extLst>
      <p:ext uri="{BB962C8B-B14F-4D97-AF65-F5344CB8AC3E}">
        <p14:creationId xmlns:p14="http://schemas.microsoft.com/office/powerpoint/2010/main" val="4175206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B2629-ACB9-F24D-8CA3-95A770DAA65D}"/>
              </a:ext>
            </a:extLst>
          </p:cNvPr>
          <p:cNvSpPr>
            <a:spLocks noGrp="1"/>
          </p:cNvSpPr>
          <p:nvPr>
            <p:ph type="title" hasCustomPrompt="1"/>
          </p:nvPr>
        </p:nvSpPr>
        <p:spPr>
          <a:xfrm>
            <a:off x="1028700" y="1828800"/>
            <a:ext cx="8420100" cy="2362199"/>
          </a:xfrm>
        </p:spPr>
        <p:txBody>
          <a:bodyPr/>
          <a:lstStyle>
            <a:lvl1pPr fontAlgn="t" hangingPunct="0">
              <a:defRPr b="0" i="0" cap="none" baseline="0">
                <a:latin typeface="Roboto Slab" pitchFamily="2" charset="0"/>
                <a:ea typeface="Roboto Slab" pitchFamily="2" charset="0"/>
              </a:defRPr>
            </a:lvl1pPr>
          </a:lstStyle>
          <a:p>
            <a:r>
              <a:rPr lang="en-US"/>
              <a:t>Quote</a:t>
            </a:r>
          </a:p>
        </p:txBody>
      </p:sp>
      <p:sp>
        <p:nvSpPr>
          <p:cNvPr id="4" name="Footer Placeholder 3">
            <a:extLst>
              <a:ext uri="{FF2B5EF4-FFF2-40B4-BE49-F238E27FC236}">
                <a16:creationId xmlns:a16="http://schemas.microsoft.com/office/drawing/2014/main" id="{D771E699-000D-0E41-B71B-AC9287132F2E}"/>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DD83A6-AC4E-FE44-85C9-4931BA16F61E}"/>
              </a:ext>
            </a:extLst>
          </p:cNvPr>
          <p:cNvSpPr>
            <a:spLocks noGrp="1"/>
          </p:cNvSpPr>
          <p:nvPr>
            <p:ph type="sldNum" sz="quarter" idx="12"/>
          </p:nvPr>
        </p:nvSpPr>
        <p:spPr>
          <a:xfrm>
            <a:off x="6286500" y="6356350"/>
            <a:ext cx="2743200" cy="365125"/>
          </a:xfrm>
        </p:spPr>
        <p:txBody>
          <a:bodyPr/>
          <a:lstStyle>
            <a:lvl1pPr>
              <a:defRPr/>
            </a:lvl1pPr>
          </a:lstStyle>
          <a:p>
            <a:fld id="{96BDE53B-6184-4E9F-BBEC-36FAA04B2990}" type="slidenum">
              <a:rPr lang="en-US" smtClean="0"/>
              <a:t>‹#›</a:t>
            </a:fld>
            <a:endParaRPr lang="en-US"/>
          </a:p>
        </p:txBody>
      </p:sp>
      <p:sp>
        <p:nvSpPr>
          <p:cNvPr id="7" name="Text Placeholder 6">
            <a:extLst>
              <a:ext uri="{FF2B5EF4-FFF2-40B4-BE49-F238E27FC236}">
                <a16:creationId xmlns:a16="http://schemas.microsoft.com/office/drawing/2014/main" id="{4AC3EA5C-9AB2-5C4E-8308-8EF2351BB41B}"/>
              </a:ext>
            </a:extLst>
          </p:cNvPr>
          <p:cNvSpPr>
            <a:spLocks noGrp="1"/>
          </p:cNvSpPr>
          <p:nvPr>
            <p:ph type="body" sz="quarter" idx="13"/>
          </p:nvPr>
        </p:nvSpPr>
        <p:spPr>
          <a:xfrm>
            <a:off x="1028700" y="4456113"/>
            <a:ext cx="6705600" cy="1745395"/>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475D067-E4BF-0A40-B721-61AB12FC0230}"/>
              </a:ext>
            </a:extLst>
          </p:cNvPr>
          <p:cNvPicPr>
            <a:picLocks noChangeAspect="1"/>
          </p:cNvPicPr>
          <p:nvPr/>
        </p:nvPicPr>
        <p:blipFill>
          <a:blip r:embed="rId2"/>
          <a:stretch>
            <a:fillRect/>
          </a:stretch>
        </p:blipFill>
        <p:spPr>
          <a:xfrm>
            <a:off x="1028699" y="846413"/>
            <a:ext cx="1171161" cy="810804"/>
          </a:xfrm>
          <a:prstGeom prst="rect">
            <a:avLst/>
          </a:prstGeom>
        </p:spPr>
      </p:pic>
      <p:pic>
        <p:nvPicPr>
          <p:cNvPr id="8" name="Picture 7">
            <a:extLst>
              <a:ext uri="{FF2B5EF4-FFF2-40B4-BE49-F238E27FC236}">
                <a16:creationId xmlns:a16="http://schemas.microsoft.com/office/drawing/2014/main" id="{A0AFB200-0970-7D45-852F-2525F207ADC8}"/>
              </a:ext>
            </a:extLst>
          </p:cNvPr>
          <p:cNvPicPr>
            <a:picLocks noChangeAspect="1"/>
          </p:cNvPicPr>
          <p:nvPr/>
        </p:nvPicPr>
        <p:blipFill>
          <a:blip r:embed="rId3"/>
          <a:stretch>
            <a:fillRect/>
          </a:stretch>
        </p:blipFill>
        <p:spPr>
          <a:xfrm>
            <a:off x="9448800" y="5419090"/>
            <a:ext cx="1676400" cy="1438910"/>
          </a:xfrm>
          <a:prstGeom prst="rect">
            <a:avLst/>
          </a:prstGeom>
        </p:spPr>
      </p:pic>
    </p:spTree>
    <p:extLst>
      <p:ext uri="{BB962C8B-B14F-4D97-AF65-F5344CB8AC3E}">
        <p14:creationId xmlns:p14="http://schemas.microsoft.com/office/powerpoint/2010/main" val="22224441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Quote">
    <p:bg>
      <p:bgPr>
        <a:solidFill>
          <a:schemeClr val="accent4"/>
        </a:solidFill>
        <a:effectLst/>
      </p:bgPr>
    </p:bg>
    <p:spTree>
      <p:nvGrpSpPr>
        <p:cNvPr id="1" name=""/>
        <p:cNvGrpSpPr/>
        <p:nvPr/>
      </p:nvGrpSpPr>
      <p:grpSpPr>
        <a:xfrm>
          <a:off x="0" y="0"/>
          <a:ext cx="0" cy="0"/>
          <a:chOff x="0" y="0"/>
          <a:chExt cx="0" cy="0"/>
        </a:xfrm>
      </p:grpSpPr>
      <p:sp>
        <p:nvSpPr>
          <p:cNvPr id="12" name="Slide Number Placeholder 4">
            <a:extLst>
              <a:ext uri="{FF2B5EF4-FFF2-40B4-BE49-F238E27FC236}">
                <a16:creationId xmlns:a16="http://schemas.microsoft.com/office/drawing/2014/main" id="{6BF35B6D-A911-A848-A378-54499D325775}"/>
              </a:ext>
            </a:extLst>
          </p:cNvPr>
          <p:cNvSpPr>
            <a:spLocks noGrp="1"/>
          </p:cNvSpPr>
          <p:nvPr>
            <p:ph type="sldNum" sz="quarter" idx="12"/>
          </p:nvPr>
        </p:nvSpPr>
        <p:spPr>
          <a:xfrm>
            <a:off x="6286500" y="6356350"/>
            <a:ext cx="2743200" cy="365125"/>
          </a:xfrm>
        </p:spPr>
        <p:txBody>
          <a:bodyPr/>
          <a:lstStyle/>
          <a:p>
            <a:fld id="{96BDE53B-6184-4E9F-BBEC-36FAA04B2990}" type="slidenum">
              <a:rPr lang="en-US" smtClean="0"/>
              <a:t>‹#›</a:t>
            </a:fld>
            <a:endParaRPr lang="en-US"/>
          </a:p>
        </p:txBody>
      </p:sp>
      <p:sp>
        <p:nvSpPr>
          <p:cNvPr id="2" name="Title 1">
            <a:extLst>
              <a:ext uri="{FF2B5EF4-FFF2-40B4-BE49-F238E27FC236}">
                <a16:creationId xmlns:a16="http://schemas.microsoft.com/office/drawing/2014/main" id="{A7BB2629-ACB9-F24D-8CA3-95A770DAA65D}"/>
              </a:ext>
            </a:extLst>
          </p:cNvPr>
          <p:cNvSpPr>
            <a:spLocks noGrp="1"/>
          </p:cNvSpPr>
          <p:nvPr>
            <p:ph type="title" hasCustomPrompt="1"/>
          </p:nvPr>
        </p:nvSpPr>
        <p:spPr>
          <a:xfrm>
            <a:off x="1028700" y="1828800"/>
            <a:ext cx="8420100" cy="2362199"/>
          </a:xfrm>
        </p:spPr>
        <p:txBody>
          <a:bodyPr/>
          <a:lstStyle>
            <a:lvl1pPr fontAlgn="t" hangingPunct="0">
              <a:defRPr b="0" i="0" cap="none" baseline="0">
                <a:latin typeface="Roboto Slab" pitchFamily="2" charset="0"/>
                <a:ea typeface="Roboto Slab" pitchFamily="2" charset="0"/>
              </a:defRPr>
            </a:lvl1pPr>
          </a:lstStyle>
          <a:p>
            <a:r>
              <a:rPr lang="en-US"/>
              <a:t>Quote</a:t>
            </a:r>
          </a:p>
        </p:txBody>
      </p:sp>
      <p:sp>
        <p:nvSpPr>
          <p:cNvPr id="4" name="Footer Placeholder 3">
            <a:extLst>
              <a:ext uri="{FF2B5EF4-FFF2-40B4-BE49-F238E27FC236}">
                <a16:creationId xmlns:a16="http://schemas.microsoft.com/office/drawing/2014/main" id="{D771E699-000D-0E41-B71B-AC9287132F2E}"/>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7" name="Text Placeholder 6">
            <a:extLst>
              <a:ext uri="{FF2B5EF4-FFF2-40B4-BE49-F238E27FC236}">
                <a16:creationId xmlns:a16="http://schemas.microsoft.com/office/drawing/2014/main" id="{4AC3EA5C-9AB2-5C4E-8308-8EF2351BB41B}"/>
              </a:ext>
            </a:extLst>
          </p:cNvPr>
          <p:cNvSpPr>
            <a:spLocks noGrp="1"/>
          </p:cNvSpPr>
          <p:nvPr>
            <p:ph type="body" sz="quarter" idx="13"/>
          </p:nvPr>
        </p:nvSpPr>
        <p:spPr>
          <a:xfrm>
            <a:off x="1028700" y="4456113"/>
            <a:ext cx="6705600" cy="1373187"/>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475D067-E4BF-0A40-B721-61AB12FC0230}"/>
              </a:ext>
            </a:extLst>
          </p:cNvPr>
          <p:cNvPicPr>
            <a:picLocks noChangeAspect="1"/>
          </p:cNvPicPr>
          <p:nvPr/>
        </p:nvPicPr>
        <p:blipFill>
          <a:blip r:embed="rId2"/>
          <a:srcRect/>
          <a:stretch/>
        </p:blipFill>
        <p:spPr>
          <a:xfrm>
            <a:off x="1028699" y="846413"/>
            <a:ext cx="1171161" cy="810803"/>
          </a:xfrm>
          <a:prstGeom prst="rect">
            <a:avLst/>
          </a:prstGeom>
        </p:spPr>
      </p:pic>
      <p:pic>
        <p:nvPicPr>
          <p:cNvPr id="8" name="Picture 7">
            <a:extLst>
              <a:ext uri="{FF2B5EF4-FFF2-40B4-BE49-F238E27FC236}">
                <a16:creationId xmlns:a16="http://schemas.microsoft.com/office/drawing/2014/main" id="{F21D3449-DABC-3E4B-8EAE-4D8C06E5E6FB}"/>
              </a:ext>
            </a:extLst>
          </p:cNvPr>
          <p:cNvPicPr>
            <a:picLocks noChangeAspect="1"/>
          </p:cNvPicPr>
          <p:nvPr/>
        </p:nvPicPr>
        <p:blipFill>
          <a:blip r:embed="rId3"/>
          <a:stretch>
            <a:fillRect/>
          </a:stretch>
        </p:blipFill>
        <p:spPr>
          <a:xfrm>
            <a:off x="9448800" y="5419090"/>
            <a:ext cx="1676400" cy="1438910"/>
          </a:xfrm>
          <a:prstGeom prst="rect">
            <a:avLst/>
          </a:prstGeom>
        </p:spPr>
      </p:pic>
    </p:spTree>
    <p:extLst>
      <p:ext uri="{BB962C8B-B14F-4D97-AF65-F5344CB8AC3E}">
        <p14:creationId xmlns:p14="http://schemas.microsoft.com/office/powerpoint/2010/main" val="58324254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Quote">
    <p:bg>
      <p:bgPr>
        <a:solidFill>
          <a:schemeClr val="tx1"/>
        </a:solidFill>
        <a:effectLst/>
      </p:bgPr>
    </p:bg>
    <p:spTree>
      <p:nvGrpSpPr>
        <p:cNvPr id="1" name=""/>
        <p:cNvGrpSpPr/>
        <p:nvPr/>
      </p:nvGrpSpPr>
      <p:grpSpPr>
        <a:xfrm>
          <a:off x="0" y="0"/>
          <a:ext cx="0" cy="0"/>
          <a:chOff x="0" y="0"/>
          <a:chExt cx="0" cy="0"/>
        </a:xfrm>
      </p:grpSpPr>
      <p:sp>
        <p:nvSpPr>
          <p:cNvPr id="12" name="Slide Number Placeholder 4">
            <a:extLst>
              <a:ext uri="{FF2B5EF4-FFF2-40B4-BE49-F238E27FC236}">
                <a16:creationId xmlns:a16="http://schemas.microsoft.com/office/drawing/2014/main" id="{138D2D9F-A3EB-C64C-A6AF-36DDD226CA7F}"/>
              </a:ext>
            </a:extLst>
          </p:cNvPr>
          <p:cNvSpPr>
            <a:spLocks noGrp="1"/>
          </p:cNvSpPr>
          <p:nvPr>
            <p:ph type="sldNum" sz="quarter" idx="12"/>
          </p:nvPr>
        </p:nvSpPr>
        <p:spPr>
          <a:xfrm>
            <a:off x="6286500" y="6356349"/>
            <a:ext cx="2743200" cy="365125"/>
          </a:xfrm>
        </p:spPr>
        <p:txBody>
          <a:bodyPr/>
          <a:lstStyle>
            <a:lvl1pPr>
              <a:defRPr>
                <a:solidFill>
                  <a:schemeClr val="bg1"/>
                </a:solidFill>
              </a:defRPr>
            </a:lvl1pPr>
          </a:lstStyle>
          <a:p>
            <a:fld id="{96BDE53B-6184-4E9F-BBEC-36FAA04B2990}" type="slidenum">
              <a:rPr lang="en-US" smtClean="0"/>
              <a:t>‹#›</a:t>
            </a:fld>
            <a:endParaRPr lang="en-US"/>
          </a:p>
        </p:txBody>
      </p:sp>
      <p:sp>
        <p:nvSpPr>
          <p:cNvPr id="2" name="Title 1">
            <a:extLst>
              <a:ext uri="{FF2B5EF4-FFF2-40B4-BE49-F238E27FC236}">
                <a16:creationId xmlns:a16="http://schemas.microsoft.com/office/drawing/2014/main" id="{A7BB2629-ACB9-F24D-8CA3-95A770DAA65D}"/>
              </a:ext>
            </a:extLst>
          </p:cNvPr>
          <p:cNvSpPr>
            <a:spLocks noGrp="1"/>
          </p:cNvSpPr>
          <p:nvPr>
            <p:ph type="title" hasCustomPrompt="1"/>
          </p:nvPr>
        </p:nvSpPr>
        <p:spPr>
          <a:xfrm>
            <a:off x="1028700" y="1828800"/>
            <a:ext cx="8420100" cy="2362199"/>
          </a:xfrm>
        </p:spPr>
        <p:txBody>
          <a:bodyPr/>
          <a:lstStyle>
            <a:lvl1pPr fontAlgn="t" hangingPunct="0">
              <a:defRPr b="0" i="0" cap="none" baseline="0">
                <a:solidFill>
                  <a:schemeClr val="accent3"/>
                </a:solidFill>
                <a:latin typeface="Roboto Slab" pitchFamily="2" charset="0"/>
                <a:ea typeface="Roboto Slab" pitchFamily="2" charset="0"/>
              </a:defRPr>
            </a:lvl1pPr>
          </a:lstStyle>
          <a:p>
            <a:r>
              <a:rPr lang="en-US"/>
              <a:t>Quote</a:t>
            </a:r>
          </a:p>
        </p:txBody>
      </p:sp>
      <p:sp>
        <p:nvSpPr>
          <p:cNvPr id="4" name="Footer Placeholder 3">
            <a:extLst>
              <a:ext uri="{FF2B5EF4-FFF2-40B4-BE49-F238E27FC236}">
                <a16:creationId xmlns:a16="http://schemas.microsoft.com/office/drawing/2014/main" id="{D771E699-000D-0E41-B71B-AC9287132F2E}"/>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3"/>
                </a:solidFill>
              </a:defRPr>
            </a:lvl1pPr>
          </a:lstStyle>
          <a:p>
            <a:endParaRPr lang="en-US"/>
          </a:p>
        </p:txBody>
      </p:sp>
      <p:sp>
        <p:nvSpPr>
          <p:cNvPr id="7" name="Text Placeholder 6">
            <a:extLst>
              <a:ext uri="{FF2B5EF4-FFF2-40B4-BE49-F238E27FC236}">
                <a16:creationId xmlns:a16="http://schemas.microsoft.com/office/drawing/2014/main" id="{4AC3EA5C-9AB2-5C4E-8308-8EF2351BB41B}"/>
              </a:ext>
            </a:extLst>
          </p:cNvPr>
          <p:cNvSpPr>
            <a:spLocks noGrp="1"/>
          </p:cNvSpPr>
          <p:nvPr>
            <p:ph type="body" sz="quarter" idx="13"/>
          </p:nvPr>
        </p:nvSpPr>
        <p:spPr>
          <a:xfrm>
            <a:off x="1028700" y="4456113"/>
            <a:ext cx="6705600" cy="1373187"/>
          </a:xfrm>
        </p:spPr>
        <p:txBody>
          <a:bodyPr/>
          <a:lstStyle>
            <a:lvl1pPr marL="0" indent="0" fontAlgn="t">
              <a:buFontTx/>
              <a:buNone/>
              <a:defRPr>
                <a:solidFill>
                  <a:schemeClr val="bg1"/>
                </a:solidFill>
              </a:defRPr>
            </a:lvl1pPr>
            <a:lvl2pPr marL="457200" indent="0" fontAlgn="t">
              <a:buFontTx/>
              <a:buNone/>
              <a:defRPr>
                <a:solidFill>
                  <a:schemeClr val="bg1"/>
                </a:solidFill>
              </a:defRPr>
            </a:lvl2pPr>
            <a:lvl3pPr marL="914400" indent="0" fontAlgn="t">
              <a:buFontTx/>
              <a:buNone/>
              <a:defRPr>
                <a:solidFill>
                  <a:schemeClr val="bg1"/>
                </a:solidFill>
              </a:defRPr>
            </a:lvl3pPr>
            <a:lvl4pPr marL="1371600" indent="0" fontAlgn="t">
              <a:buFontTx/>
              <a:buNone/>
              <a:defRPr>
                <a:solidFill>
                  <a:schemeClr val="bg1"/>
                </a:solidFill>
              </a:defRPr>
            </a:lvl4pPr>
            <a:lvl5pPr marL="1828800" indent="0" fontAlgn="t">
              <a:buFontTx/>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475D067-E4BF-0A40-B721-61AB12FC0230}"/>
              </a:ext>
            </a:extLst>
          </p:cNvPr>
          <p:cNvPicPr>
            <a:picLocks noChangeAspect="1"/>
          </p:cNvPicPr>
          <p:nvPr/>
        </p:nvPicPr>
        <p:blipFill>
          <a:blip r:embed="rId2"/>
          <a:stretch>
            <a:fillRect/>
          </a:stretch>
        </p:blipFill>
        <p:spPr>
          <a:xfrm>
            <a:off x="1028699" y="846413"/>
            <a:ext cx="1171161" cy="810804"/>
          </a:xfrm>
          <a:prstGeom prst="rect">
            <a:avLst/>
          </a:prstGeom>
        </p:spPr>
      </p:pic>
      <p:pic>
        <p:nvPicPr>
          <p:cNvPr id="8" name="Picture 7">
            <a:extLst>
              <a:ext uri="{FF2B5EF4-FFF2-40B4-BE49-F238E27FC236}">
                <a16:creationId xmlns:a16="http://schemas.microsoft.com/office/drawing/2014/main" id="{89029FD4-D417-9C44-9AD1-FABBC3140296}"/>
              </a:ext>
            </a:extLst>
          </p:cNvPr>
          <p:cNvPicPr>
            <a:picLocks noChangeAspect="1"/>
          </p:cNvPicPr>
          <p:nvPr/>
        </p:nvPicPr>
        <p:blipFill>
          <a:blip r:embed="rId3"/>
          <a:stretch>
            <a:fillRect/>
          </a:stretch>
        </p:blipFill>
        <p:spPr>
          <a:xfrm>
            <a:off x="9448800" y="5419090"/>
            <a:ext cx="1676400" cy="1438910"/>
          </a:xfrm>
          <a:prstGeom prst="rect">
            <a:avLst/>
          </a:prstGeom>
        </p:spPr>
      </p:pic>
      <p:pic>
        <p:nvPicPr>
          <p:cNvPr id="11" name="Picture 10">
            <a:extLst>
              <a:ext uri="{FF2B5EF4-FFF2-40B4-BE49-F238E27FC236}">
                <a16:creationId xmlns:a16="http://schemas.microsoft.com/office/drawing/2014/main" id="{3F55DDB6-3192-9F43-8AFE-2496F3AD5FD4}"/>
              </a:ext>
            </a:extLst>
          </p:cNvPr>
          <p:cNvPicPr>
            <a:picLocks noChangeAspect="1"/>
          </p:cNvPicPr>
          <p:nvPr/>
        </p:nvPicPr>
        <p:blipFill>
          <a:blip r:embed="rId3"/>
          <a:stretch>
            <a:fillRect/>
          </a:stretch>
        </p:blipFill>
        <p:spPr>
          <a:xfrm>
            <a:off x="9448800" y="5419090"/>
            <a:ext cx="1676400" cy="1438910"/>
          </a:xfrm>
          <a:prstGeom prst="rect">
            <a:avLst/>
          </a:prstGeom>
        </p:spPr>
      </p:pic>
    </p:spTree>
    <p:extLst>
      <p:ext uri="{BB962C8B-B14F-4D97-AF65-F5344CB8AC3E}">
        <p14:creationId xmlns:p14="http://schemas.microsoft.com/office/powerpoint/2010/main" val="220359787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_Quo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B2629-ACB9-F24D-8CA3-95A770DAA65D}"/>
              </a:ext>
            </a:extLst>
          </p:cNvPr>
          <p:cNvSpPr>
            <a:spLocks noGrp="1"/>
          </p:cNvSpPr>
          <p:nvPr>
            <p:ph type="title" hasCustomPrompt="1"/>
          </p:nvPr>
        </p:nvSpPr>
        <p:spPr>
          <a:xfrm>
            <a:off x="1028700" y="1828800"/>
            <a:ext cx="8420100" cy="2362199"/>
          </a:xfrm>
        </p:spPr>
        <p:txBody>
          <a:bodyPr/>
          <a:lstStyle>
            <a:lvl1pPr fontAlgn="t" hangingPunct="0">
              <a:defRPr b="0" i="0" cap="none" baseline="0">
                <a:latin typeface="Roboto Slab" pitchFamily="2" charset="0"/>
                <a:ea typeface="Roboto Slab" pitchFamily="2" charset="0"/>
              </a:defRPr>
            </a:lvl1pPr>
          </a:lstStyle>
          <a:p>
            <a:r>
              <a:rPr lang="en-US"/>
              <a:t>Quote</a:t>
            </a:r>
          </a:p>
        </p:txBody>
      </p:sp>
      <p:sp>
        <p:nvSpPr>
          <p:cNvPr id="4" name="Footer Placeholder 3">
            <a:extLst>
              <a:ext uri="{FF2B5EF4-FFF2-40B4-BE49-F238E27FC236}">
                <a16:creationId xmlns:a16="http://schemas.microsoft.com/office/drawing/2014/main" id="{D771E699-000D-0E41-B71B-AC9287132F2E}"/>
              </a:ext>
            </a:extLst>
          </p:cNvPr>
          <p:cNvSpPr>
            <a:spLocks noGrp="1"/>
          </p:cNvSpPr>
          <p:nvPr>
            <p:ph type="ftr" sz="quarter" idx="11"/>
          </p:nvPr>
        </p:nvSpPr>
        <p:spPr>
          <a:xfrm>
            <a:off x="1028700" y="6356350"/>
            <a:ext cx="4114800" cy="365125"/>
          </a:xfrm>
          <a:prstGeom prst="rect">
            <a:avLst/>
          </a:prstGeom>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76DD83A6-AC4E-FE44-85C9-4931BA16F61E}"/>
              </a:ext>
            </a:extLst>
          </p:cNvPr>
          <p:cNvSpPr>
            <a:spLocks noGrp="1"/>
          </p:cNvSpPr>
          <p:nvPr>
            <p:ph type="sldNum" sz="quarter" idx="12"/>
          </p:nvPr>
        </p:nvSpPr>
        <p:spPr>
          <a:xfrm>
            <a:off x="6277857" y="6356350"/>
            <a:ext cx="2743200" cy="365125"/>
          </a:xfrm>
        </p:spPr>
        <p:txBody>
          <a:bodyPr/>
          <a:lstStyle>
            <a:lvl1pPr>
              <a:defRPr>
                <a:solidFill>
                  <a:schemeClr val="tx1"/>
                </a:solidFill>
              </a:defRPr>
            </a:lvl1pPr>
          </a:lstStyle>
          <a:p>
            <a:fld id="{96BDE53B-6184-4E9F-BBEC-36FAA04B2990}" type="slidenum">
              <a:rPr lang="en-US" smtClean="0"/>
              <a:t>‹#›</a:t>
            </a:fld>
            <a:endParaRPr lang="en-US"/>
          </a:p>
        </p:txBody>
      </p:sp>
      <p:sp>
        <p:nvSpPr>
          <p:cNvPr id="7" name="Text Placeholder 6">
            <a:extLst>
              <a:ext uri="{FF2B5EF4-FFF2-40B4-BE49-F238E27FC236}">
                <a16:creationId xmlns:a16="http://schemas.microsoft.com/office/drawing/2014/main" id="{4AC3EA5C-9AB2-5C4E-8308-8EF2351BB41B}"/>
              </a:ext>
            </a:extLst>
          </p:cNvPr>
          <p:cNvSpPr>
            <a:spLocks noGrp="1"/>
          </p:cNvSpPr>
          <p:nvPr>
            <p:ph type="body" sz="quarter" idx="13"/>
          </p:nvPr>
        </p:nvSpPr>
        <p:spPr>
          <a:xfrm>
            <a:off x="1028700" y="4456113"/>
            <a:ext cx="6705600" cy="1373187"/>
          </a:xfrm>
        </p:spPr>
        <p:txBody>
          <a:bodyPr/>
          <a:lstStyle>
            <a:lvl1pPr marL="0" indent="0" fontAlgn="t">
              <a:buFontTx/>
              <a:buNone/>
              <a:defRPr>
                <a:solidFill>
                  <a:schemeClr val="tx1"/>
                </a:solidFill>
              </a:defRPr>
            </a:lvl1pPr>
            <a:lvl2pPr marL="457200" indent="0" fontAlgn="t">
              <a:buFontTx/>
              <a:buNone/>
              <a:defRPr>
                <a:solidFill>
                  <a:schemeClr val="tx1"/>
                </a:solidFill>
              </a:defRPr>
            </a:lvl2pPr>
            <a:lvl3pPr marL="914400" indent="0" fontAlgn="t">
              <a:buFontTx/>
              <a:buNone/>
              <a:defRPr>
                <a:solidFill>
                  <a:schemeClr val="tx1"/>
                </a:solidFill>
              </a:defRPr>
            </a:lvl3pPr>
            <a:lvl4pPr marL="1371600" indent="0" fontAlgn="t">
              <a:buFontTx/>
              <a:buNone/>
              <a:defRPr>
                <a:solidFill>
                  <a:schemeClr val="tx1"/>
                </a:solidFill>
              </a:defRPr>
            </a:lvl4pPr>
            <a:lvl5pPr marL="1828800" indent="0" fontAlgn="t">
              <a:buFontTx/>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475D067-E4BF-0A40-B721-61AB12FC0230}"/>
              </a:ext>
            </a:extLst>
          </p:cNvPr>
          <p:cNvPicPr>
            <a:picLocks noChangeAspect="1"/>
          </p:cNvPicPr>
          <p:nvPr/>
        </p:nvPicPr>
        <p:blipFill>
          <a:blip r:embed="rId2"/>
          <a:srcRect/>
          <a:stretch/>
        </p:blipFill>
        <p:spPr>
          <a:xfrm>
            <a:off x="1028699" y="846413"/>
            <a:ext cx="1171161" cy="810803"/>
          </a:xfrm>
          <a:prstGeom prst="rect">
            <a:avLst/>
          </a:prstGeom>
        </p:spPr>
      </p:pic>
      <p:pic>
        <p:nvPicPr>
          <p:cNvPr id="8" name="Picture 7">
            <a:extLst>
              <a:ext uri="{FF2B5EF4-FFF2-40B4-BE49-F238E27FC236}">
                <a16:creationId xmlns:a16="http://schemas.microsoft.com/office/drawing/2014/main" id="{B1BF931D-12AA-CF4E-B254-73278025C8DF}"/>
              </a:ext>
            </a:extLst>
          </p:cNvPr>
          <p:cNvPicPr>
            <a:picLocks noChangeAspect="1"/>
          </p:cNvPicPr>
          <p:nvPr/>
        </p:nvPicPr>
        <p:blipFill>
          <a:blip r:embed="rId3"/>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244155347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Quot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B2629-ACB9-F24D-8CA3-95A770DAA65D}"/>
              </a:ext>
            </a:extLst>
          </p:cNvPr>
          <p:cNvSpPr>
            <a:spLocks noGrp="1"/>
          </p:cNvSpPr>
          <p:nvPr>
            <p:ph type="title" hasCustomPrompt="1"/>
          </p:nvPr>
        </p:nvSpPr>
        <p:spPr>
          <a:xfrm>
            <a:off x="1028700" y="1828800"/>
            <a:ext cx="8420100" cy="2362199"/>
          </a:xfrm>
        </p:spPr>
        <p:txBody>
          <a:bodyPr/>
          <a:lstStyle>
            <a:lvl1pPr fontAlgn="t" hangingPunct="0">
              <a:defRPr b="0" i="0" cap="none" baseline="0">
                <a:solidFill>
                  <a:schemeClr val="accent3"/>
                </a:solidFill>
                <a:latin typeface="Roboto Slab" pitchFamily="2" charset="0"/>
                <a:ea typeface="Roboto Slab" pitchFamily="2" charset="0"/>
              </a:defRPr>
            </a:lvl1pPr>
          </a:lstStyle>
          <a:p>
            <a:r>
              <a:rPr lang="en-US"/>
              <a:t>Quote</a:t>
            </a:r>
          </a:p>
        </p:txBody>
      </p:sp>
      <p:sp>
        <p:nvSpPr>
          <p:cNvPr id="4" name="Footer Placeholder 3">
            <a:extLst>
              <a:ext uri="{FF2B5EF4-FFF2-40B4-BE49-F238E27FC236}">
                <a16:creationId xmlns:a16="http://schemas.microsoft.com/office/drawing/2014/main" id="{D771E699-000D-0E41-B71B-AC9287132F2E}"/>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3"/>
                </a:solidFill>
              </a:defRPr>
            </a:lvl1pPr>
          </a:lstStyle>
          <a:p>
            <a:endParaRPr lang="en-US"/>
          </a:p>
        </p:txBody>
      </p:sp>
      <p:sp>
        <p:nvSpPr>
          <p:cNvPr id="7" name="Text Placeholder 6">
            <a:extLst>
              <a:ext uri="{FF2B5EF4-FFF2-40B4-BE49-F238E27FC236}">
                <a16:creationId xmlns:a16="http://schemas.microsoft.com/office/drawing/2014/main" id="{4AC3EA5C-9AB2-5C4E-8308-8EF2351BB41B}"/>
              </a:ext>
            </a:extLst>
          </p:cNvPr>
          <p:cNvSpPr>
            <a:spLocks noGrp="1"/>
          </p:cNvSpPr>
          <p:nvPr>
            <p:ph type="body" sz="quarter" idx="13"/>
          </p:nvPr>
        </p:nvSpPr>
        <p:spPr>
          <a:xfrm>
            <a:off x="1028700" y="4456113"/>
            <a:ext cx="6705600" cy="1373187"/>
          </a:xfrm>
        </p:spPr>
        <p:txBody>
          <a:bodyPr/>
          <a:lstStyle>
            <a:lvl1pPr marL="0" indent="0" fontAlgn="t">
              <a:buFontTx/>
              <a:buNone/>
              <a:defRPr>
                <a:solidFill>
                  <a:schemeClr val="bg1"/>
                </a:solidFill>
              </a:defRPr>
            </a:lvl1pPr>
            <a:lvl2pPr marL="457200" indent="0" fontAlgn="t">
              <a:buFontTx/>
              <a:buNone/>
              <a:defRPr>
                <a:solidFill>
                  <a:schemeClr val="bg1"/>
                </a:solidFill>
              </a:defRPr>
            </a:lvl2pPr>
            <a:lvl3pPr marL="914400" indent="0" fontAlgn="t">
              <a:buFontTx/>
              <a:buNone/>
              <a:defRPr>
                <a:solidFill>
                  <a:schemeClr val="bg1"/>
                </a:solidFill>
              </a:defRPr>
            </a:lvl3pPr>
            <a:lvl4pPr marL="1371600" indent="0" fontAlgn="t">
              <a:buFontTx/>
              <a:buNone/>
              <a:defRPr>
                <a:solidFill>
                  <a:schemeClr val="bg1"/>
                </a:solidFill>
              </a:defRPr>
            </a:lvl4pPr>
            <a:lvl5pPr marL="1828800" indent="0" fontAlgn="t">
              <a:buFontTx/>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475D067-E4BF-0A40-B721-61AB12FC0230}"/>
              </a:ext>
            </a:extLst>
          </p:cNvPr>
          <p:cNvPicPr>
            <a:picLocks noChangeAspect="1"/>
          </p:cNvPicPr>
          <p:nvPr/>
        </p:nvPicPr>
        <p:blipFill>
          <a:blip r:embed="rId2"/>
          <a:stretch>
            <a:fillRect/>
          </a:stretch>
        </p:blipFill>
        <p:spPr>
          <a:xfrm>
            <a:off x="1028699" y="846413"/>
            <a:ext cx="1171161" cy="810804"/>
          </a:xfrm>
          <a:prstGeom prst="rect">
            <a:avLst/>
          </a:prstGeom>
        </p:spPr>
      </p:pic>
      <p:pic>
        <p:nvPicPr>
          <p:cNvPr id="11" name="Picture 10">
            <a:extLst>
              <a:ext uri="{FF2B5EF4-FFF2-40B4-BE49-F238E27FC236}">
                <a16:creationId xmlns:a16="http://schemas.microsoft.com/office/drawing/2014/main" id="{77E9BA47-DD09-6A4B-A964-F337FC7A2096}"/>
              </a:ext>
            </a:extLst>
          </p:cNvPr>
          <p:cNvPicPr>
            <a:picLocks noChangeAspect="1"/>
          </p:cNvPicPr>
          <p:nvPr/>
        </p:nvPicPr>
        <p:blipFill>
          <a:blip r:embed="rId3"/>
          <a:stretch>
            <a:fillRect/>
          </a:stretch>
        </p:blipFill>
        <p:spPr>
          <a:xfrm>
            <a:off x="9448800" y="5429707"/>
            <a:ext cx="1676400" cy="1433578"/>
          </a:xfrm>
          <a:prstGeom prst="rect">
            <a:avLst/>
          </a:prstGeom>
        </p:spPr>
      </p:pic>
      <p:sp>
        <p:nvSpPr>
          <p:cNvPr id="5" name="Slide Number Placeholder 4">
            <a:extLst>
              <a:ext uri="{FF2B5EF4-FFF2-40B4-BE49-F238E27FC236}">
                <a16:creationId xmlns:a16="http://schemas.microsoft.com/office/drawing/2014/main" id="{76DD83A6-AC4E-FE44-85C9-4931BA16F61E}"/>
              </a:ext>
            </a:extLst>
          </p:cNvPr>
          <p:cNvSpPr>
            <a:spLocks noGrp="1"/>
          </p:cNvSpPr>
          <p:nvPr>
            <p:ph type="sldNum" sz="quarter" idx="12"/>
          </p:nvPr>
        </p:nvSpPr>
        <p:spPr>
          <a:xfrm>
            <a:off x="6277857" y="6356350"/>
            <a:ext cx="2743200" cy="365125"/>
          </a:xfrm>
        </p:spPr>
        <p:txBody>
          <a:bodyPr/>
          <a:lstStyle>
            <a:lvl1pPr>
              <a:defRPr>
                <a:solidFill>
                  <a:schemeClr val="bg1"/>
                </a:solidFill>
              </a:defRPr>
            </a:lvl1pPr>
          </a:lstStyle>
          <a:p>
            <a:fld id="{96BDE53B-6184-4E9F-BBEC-36FAA04B2990}" type="slidenum">
              <a:rPr lang="en-US" smtClean="0"/>
              <a:t>‹#›</a:t>
            </a:fld>
            <a:endParaRPr lang="en-US"/>
          </a:p>
        </p:txBody>
      </p:sp>
    </p:spTree>
    <p:extLst>
      <p:ext uri="{BB962C8B-B14F-4D97-AF65-F5344CB8AC3E}">
        <p14:creationId xmlns:p14="http://schemas.microsoft.com/office/powerpoint/2010/main" val="26249102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Quot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B2629-ACB9-F24D-8CA3-95A770DAA65D}"/>
              </a:ext>
            </a:extLst>
          </p:cNvPr>
          <p:cNvSpPr>
            <a:spLocks noGrp="1"/>
          </p:cNvSpPr>
          <p:nvPr>
            <p:ph type="title" hasCustomPrompt="1"/>
          </p:nvPr>
        </p:nvSpPr>
        <p:spPr>
          <a:xfrm>
            <a:off x="1028700" y="1828800"/>
            <a:ext cx="8420100" cy="2362199"/>
          </a:xfrm>
        </p:spPr>
        <p:txBody>
          <a:bodyPr/>
          <a:lstStyle>
            <a:lvl1pPr fontAlgn="t" hangingPunct="0">
              <a:defRPr b="0" i="0" cap="none" baseline="0">
                <a:latin typeface="Roboto Slab" pitchFamily="2" charset="0"/>
                <a:ea typeface="Roboto Slab" pitchFamily="2" charset="0"/>
              </a:defRPr>
            </a:lvl1pPr>
          </a:lstStyle>
          <a:p>
            <a:r>
              <a:rPr lang="en-US"/>
              <a:t>Quote</a:t>
            </a:r>
          </a:p>
        </p:txBody>
      </p:sp>
      <p:sp>
        <p:nvSpPr>
          <p:cNvPr id="4" name="Footer Placeholder 3">
            <a:extLst>
              <a:ext uri="{FF2B5EF4-FFF2-40B4-BE49-F238E27FC236}">
                <a16:creationId xmlns:a16="http://schemas.microsoft.com/office/drawing/2014/main" id="{D771E699-000D-0E41-B71B-AC9287132F2E}"/>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7" name="Text Placeholder 6">
            <a:extLst>
              <a:ext uri="{FF2B5EF4-FFF2-40B4-BE49-F238E27FC236}">
                <a16:creationId xmlns:a16="http://schemas.microsoft.com/office/drawing/2014/main" id="{4AC3EA5C-9AB2-5C4E-8308-8EF2351BB41B}"/>
              </a:ext>
            </a:extLst>
          </p:cNvPr>
          <p:cNvSpPr>
            <a:spLocks noGrp="1"/>
          </p:cNvSpPr>
          <p:nvPr>
            <p:ph type="body" sz="quarter" idx="13"/>
          </p:nvPr>
        </p:nvSpPr>
        <p:spPr>
          <a:xfrm>
            <a:off x="1028700" y="4456113"/>
            <a:ext cx="6705600" cy="1373187"/>
          </a:xfrm>
        </p:spPr>
        <p:txBody>
          <a:bodyPr/>
          <a:lstStyle>
            <a:lvl1pPr marL="0" indent="0" fontAlgn="t">
              <a:buFontTx/>
              <a:buNone/>
              <a:defRPr>
                <a:solidFill>
                  <a:schemeClr val="accent1"/>
                </a:solidFill>
              </a:defRPr>
            </a:lvl1pPr>
            <a:lvl2pPr marL="457200" indent="0" fontAlgn="t">
              <a:buFontTx/>
              <a:buNone/>
              <a:defRPr>
                <a:solidFill>
                  <a:schemeClr val="accent1"/>
                </a:solidFill>
              </a:defRPr>
            </a:lvl2pPr>
            <a:lvl3pPr marL="914400" indent="0" fontAlgn="t">
              <a:buFontTx/>
              <a:buNone/>
              <a:defRPr>
                <a:solidFill>
                  <a:schemeClr val="accent1"/>
                </a:solidFill>
              </a:defRPr>
            </a:lvl3pPr>
            <a:lvl4pPr marL="1371600" indent="0" fontAlgn="t">
              <a:buFontTx/>
              <a:buNone/>
              <a:defRPr>
                <a:solidFill>
                  <a:schemeClr val="accent1"/>
                </a:solidFill>
              </a:defRPr>
            </a:lvl4pPr>
            <a:lvl5pPr marL="1828800" indent="0" fontAlgn="t">
              <a:buFontTx/>
              <a:buNone/>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475D067-E4BF-0A40-B721-61AB12FC0230}"/>
              </a:ext>
            </a:extLst>
          </p:cNvPr>
          <p:cNvPicPr>
            <a:picLocks noChangeAspect="1"/>
          </p:cNvPicPr>
          <p:nvPr/>
        </p:nvPicPr>
        <p:blipFill>
          <a:blip r:embed="rId2"/>
          <a:srcRect/>
          <a:stretch/>
        </p:blipFill>
        <p:spPr>
          <a:xfrm>
            <a:off x="1028699" y="846413"/>
            <a:ext cx="1171161" cy="810803"/>
          </a:xfrm>
          <a:prstGeom prst="rect">
            <a:avLst/>
          </a:prstGeom>
        </p:spPr>
      </p:pic>
      <p:pic>
        <p:nvPicPr>
          <p:cNvPr id="10" name="Picture 9">
            <a:extLst>
              <a:ext uri="{FF2B5EF4-FFF2-40B4-BE49-F238E27FC236}">
                <a16:creationId xmlns:a16="http://schemas.microsoft.com/office/drawing/2014/main" id="{77970335-9025-8144-A17B-DB1D11F0341F}"/>
              </a:ext>
            </a:extLst>
          </p:cNvPr>
          <p:cNvPicPr>
            <a:picLocks noChangeAspect="1"/>
          </p:cNvPicPr>
          <p:nvPr/>
        </p:nvPicPr>
        <p:blipFill>
          <a:blip r:embed="rId3"/>
          <a:stretch>
            <a:fillRect/>
          </a:stretch>
        </p:blipFill>
        <p:spPr>
          <a:xfrm>
            <a:off x="9448800" y="5431183"/>
            <a:ext cx="1676400" cy="1433578"/>
          </a:xfrm>
          <a:prstGeom prst="rect">
            <a:avLst/>
          </a:prstGeom>
        </p:spPr>
      </p:pic>
      <p:sp>
        <p:nvSpPr>
          <p:cNvPr id="5" name="Slide Number Placeholder 4">
            <a:extLst>
              <a:ext uri="{FF2B5EF4-FFF2-40B4-BE49-F238E27FC236}">
                <a16:creationId xmlns:a16="http://schemas.microsoft.com/office/drawing/2014/main" id="{76DD83A6-AC4E-FE44-85C9-4931BA16F61E}"/>
              </a:ext>
            </a:extLst>
          </p:cNvPr>
          <p:cNvSpPr>
            <a:spLocks noGrp="1"/>
          </p:cNvSpPr>
          <p:nvPr>
            <p:ph type="sldNum" sz="quarter" idx="12"/>
          </p:nvPr>
        </p:nvSpPr>
        <p:spPr>
          <a:xfrm>
            <a:off x="6277857" y="6356350"/>
            <a:ext cx="2743200" cy="365125"/>
          </a:xfrm>
        </p:spPr>
        <p:txBody>
          <a:bodyPr/>
          <a:lstStyle>
            <a:lvl1pPr>
              <a:defRPr>
                <a:solidFill>
                  <a:schemeClr val="bg1"/>
                </a:solidFill>
              </a:defRPr>
            </a:lvl1pPr>
          </a:lstStyle>
          <a:p>
            <a:fld id="{96BDE53B-6184-4E9F-BBEC-36FAA04B2990}" type="slidenum">
              <a:rPr lang="en-US" smtClean="0"/>
              <a:t>‹#›</a:t>
            </a:fld>
            <a:endParaRPr lang="en-US"/>
          </a:p>
        </p:txBody>
      </p:sp>
    </p:spTree>
    <p:extLst>
      <p:ext uri="{BB962C8B-B14F-4D97-AF65-F5344CB8AC3E}">
        <p14:creationId xmlns:p14="http://schemas.microsoft.com/office/powerpoint/2010/main" val="427171848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3_Title and Content">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1041952" y="0"/>
            <a:ext cx="8406848" cy="5829300"/>
          </a:xfrm>
          <a:solidFill>
            <a:schemeClr val="tx2"/>
          </a:solidFill>
        </p:spPr>
        <p:txBody>
          <a:bodyPr/>
          <a:lstStyle>
            <a:lvl1pPr>
              <a:defRPr>
                <a:solidFill>
                  <a:schemeClr val="accent2"/>
                </a:solidFill>
              </a:defRPr>
            </a:lvl1pPr>
          </a:lstStyle>
          <a:p>
            <a:r>
              <a:rPr lang="en-US"/>
              <a:t>Click icon to add picture</a:t>
            </a:r>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5"/>
                </a:solidFill>
              </a:defRPr>
            </a:lvl1pPr>
          </a:lstStyle>
          <a:p>
            <a:endParaRPr lang="en-US"/>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6120848" y="4532551"/>
            <a:ext cx="4229100" cy="1296749"/>
          </a:xfrm>
        </p:spPr>
        <p:txBody>
          <a:bodyPr/>
          <a:lstStyle>
            <a:lvl1pPr marL="0" indent="0">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3555325-0DA9-FF4E-A03B-4B44025DC2BF}"/>
              </a:ext>
            </a:extLst>
          </p:cNvPr>
          <p:cNvSpPr>
            <a:spLocks noGrp="1"/>
          </p:cNvSpPr>
          <p:nvPr>
            <p:ph type="body" idx="14"/>
          </p:nvPr>
        </p:nvSpPr>
        <p:spPr>
          <a:xfrm>
            <a:off x="6120848" y="3968570"/>
            <a:ext cx="4229100" cy="388530"/>
          </a:xfrm>
        </p:spPr>
        <p:txBody>
          <a:bodyPr anchor="b"/>
          <a:lstStyle>
            <a:lvl1pPr marL="0" indent="0" fontAlgn="t">
              <a:buNone/>
              <a:defRPr sz="2200" b="1" i="0">
                <a:solidFill>
                  <a:schemeClr val="bg1"/>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636691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33D695-1F7F-6E4A-B58F-EE82E732BECB}"/>
              </a:ext>
            </a:extLst>
          </p:cNvPr>
          <p:cNvPicPr>
            <a:picLocks noChangeAspect="1"/>
          </p:cNvPicPr>
          <p:nvPr/>
        </p:nvPicPr>
        <p:blipFill>
          <a:blip r:embed="rId3"/>
          <a:stretch>
            <a:fillRect/>
          </a:stretch>
        </p:blipFill>
        <p:spPr>
          <a:xfrm>
            <a:off x="9448800" y="5419090"/>
            <a:ext cx="1676400" cy="1438910"/>
          </a:xfrm>
          <a:prstGeom prst="rect">
            <a:avLst/>
          </a:prstGeom>
        </p:spPr>
      </p:pic>
      <p:sp>
        <p:nvSpPr>
          <p:cNvPr id="9" name="Title 8">
            <a:extLst>
              <a:ext uri="{FF2B5EF4-FFF2-40B4-BE49-F238E27FC236}">
                <a16:creationId xmlns:a16="http://schemas.microsoft.com/office/drawing/2014/main" id="{3297C051-716C-DD41-A2FF-00E1C48DA9C5}"/>
              </a:ext>
            </a:extLst>
          </p:cNvPr>
          <p:cNvSpPr>
            <a:spLocks noGrp="1"/>
          </p:cNvSpPr>
          <p:nvPr>
            <p:ph type="title"/>
          </p:nvPr>
        </p:nvSpPr>
        <p:spPr>
          <a:xfrm>
            <a:off x="1028700" y="3348871"/>
            <a:ext cx="8420100" cy="2070219"/>
          </a:xfrm>
        </p:spPr>
        <p:txBody>
          <a:bodyPr anchor="t" anchorCtr="0">
            <a:noAutofit/>
          </a:bodyPr>
          <a:lstStyle>
            <a:lvl1pPr>
              <a:defRPr sz="5400" spc="0" baseline="0"/>
            </a:lvl1pPr>
          </a:lstStyle>
          <a:p>
            <a:r>
              <a:rPr lang="en-US"/>
              <a:t>Click to edit Master title style</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a:latin typeface="Roboto Slab" pitchFamily="2" charset="0"/>
                <a:ea typeface="Roboto Slab" pitchFamily="2" charset="0"/>
              </a:defRPr>
            </a:lvl1pPr>
          </a:lstStyle>
          <a:p>
            <a:pPr lvl="0"/>
            <a:r>
              <a:rPr lang="en-US"/>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16015"/>
            <a:ext cx="3390900" cy="304800"/>
          </a:xfrm>
        </p:spPr>
        <p:txBody>
          <a:bodyPr/>
          <a:lstStyle>
            <a:lvl1pPr marL="0" indent="0">
              <a:buFontTx/>
              <a:buNone/>
              <a:defRPr sz="1800" b="0" i="0">
                <a:latin typeface="Roboto Slab Thin" pitchFamily="2" charset="0"/>
                <a:ea typeface="Roboto Slab Thin" pitchFamily="2" charset="0"/>
              </a:defRPr>
            </a:lvl1pPr>
          </a:lstStyle>
          <a:p>
            <a:pPr lvl="0"/>
            <a:r>
              <a:rPr lang="en-US"/>
              <a:t>Date</a:t>
            </a:r>
          </a:p>
        </p:txBody>
      </p:sp>
    </p:spTree>
    <p:extLst>
      <p:ext uri="{BB962C8B-B14F-4D97-AF65-F5344CB8AC3E}">
        <p14:creationId xmlns:p14="http://schemas.microsoft.com/office/powerpoint/2010/main" val="3457435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6_Title and Content">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2657302" y="0"/>
            <a:ext cx="8458201" cy="5829300"/>
          </a:xfrm>
          <a:solidFill>
            <a:schemeClr val="tx2"/>
          </a:solidFill>
        </p:spPr>
        <p:txBody>
          <a:bodyPr/>
          <a:lstStyle>
            <a:lvl1pPr>
              <a:defRPr>
                <a:solidFill>
                  <a:schemeClr val="accent2"/>
                </a:solidFill>
              </a:defRPr>
            </a:lvl1pPr>
          </a:lstStyle>
          <a:p>
            <a:r>
              <a:rPr lang="en-US"/>
              <a:t>Click icon to add picture</a:t>
            </a:r>
          </a:p>
        </p:txBody>
      </p:sp>
      <p:sp>
        <p:nvSpPr>
          <p:cNvPr id="6" name="Slide Number Placeholder 5">
            <a:extLst>
              <a:ext uri="{FF2B5EF4-FFF2-40B4-BE49-F238E27FC236}">
                <a16:creationId xmlns:a16="http://schemas.microsoft.com/office/drawing/2014/main" id="{811E7C77-5447-8C4B-8FE6-1D2FA007287A}"/>
              </a:ext>
            </a:extLst>
          </p:cNvPr>
          <p:cNvSpPr>
            <a:spLocks noGrp="1"/>
          </p:cNvSpPr>
          <p:nvPr>
            <p:ph type="sldNum" sz="quarter" idx="12"/>
          </p:nvPr>
        </p:nvSpPr>
        <p:spPr>
          <a:xfrm>
            <a:off x="6287676" y="6356350"/>
            <a:ext cx="2743200" cy="365125"/>
          </a:xfrm>
        </p:spPr>
        <p:txBody>
          <a:bodyPr/>
          <a:lstStyle>
            <a:lvl1pPr>
              <a:defRPr>
                <a:solidFill>
                  <a:schemeClr val="accent2"/>
                </a:solidFill>
              </a:defRPr>
            </a:lvl1pPr>
          </a:lstStyle>
          <a:p>
            <a:fld id="{96BDE53B-6184-4E9F-BBEC-36FAA04B2990}" type="slidenum">
              <a:rPr lang="en-US" smtClean="0"/>
              <a:t>‹#›</a:t>
            </a:fld>
            <a:endParaRPr lang="en-US"/>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1866900" y="4532551"/>
            <a:ext cx="4229100" cy="1296749"/>
          </a:xfrm>
        </p:spPr>
        <p:txBody>
          <a:bodyPr/>
          <a:lstStyle>
            <a:lvl1pPr marL="0" indent="0">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3555325-0DA9-FF4E-A03B-4B44025DC2BF}"/>
              </a:ext>
            </a:extLst>
          </p:cNvPr>
          <p:cNvSpPr>
            <a:spLocks noGrp="1"/>
          </p:cNvSpPr>
          <p:nvPr>
            <p:ph type="body" idx="14"/>
          </p:nvPr>
        </p:nvSpPr>
        <p:spPr>
          <a:xfrm>
            <a:off x="1866900" y="3968570"/>
            <a:ext cx="4229100" cy="388530"/>
          </a:xfrm>
        </p:spPr>
        <p:txBody>
          <a:bodyPr anchor="b"/>
          <a:lstStyle>
            <a:lvl1pPr marL="0" indent="0" fontAlgn="t">
              <a:buNone/>
              <a:defRPr sz="2200" b="1" i="0">
                <a:solidFill>
                  <a:schemeClr val="bg1"/>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494396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7_Title and Content">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1041952" y="0"/>
            <a:ext cx="8406848" cy="5829300"/>
          </a:xfrm>
          <a:solidFill>
            <a:schemeClr val="tx2"/>
          </a:solidFill>
        </p:spPr>
        <p:txBody>
          <a:bodyPr/>
          <a:lstStyle>
            <a:lvl1pPr>
              <a:defRPr>
                <a:solidFill>
                  <a:schemeClr val="accent2"/>
                </a:solidFill>
              </a:defRPr>
            </a:lvl1pPr>
          </a:lstStyle>
          <a:p>
            <a:r>
              <a:rPr lang="en-US"/>
              <a:t>Click icon to add picture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6120848" y="4532551"/>
            <a:ext cx="4229100" cy="1296749"/>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3555325-0DA9-FF4E-A03B-4B44025DC2BF}"/>
              </a:ext>
            </a:extLst>
          </p:cNvPr>
          <p:cNvSpPr>
            <a:spLocks noGrp="1"/>
          </p:cNvSpPr>
          <p:nvPr>
            <p:ph type="body" idx="14"/>
          </p:nvPr>
        </p:nvSpPr>
        <p:spPr>
          <a:xfrm>
            <a:off x="6120848" y="3968570"/>
            <a:ext cx="4229100" cy="388530"/>
          </a:xfrm>
        </p:spPr>
        <p:txBody>
          <a:bodyPr anchor="b"/>
          <a:lstStyle>
            <a:lvl1pPr marL="0" indent="0" fontAlgn="t">
              <a:buNone/>
              <a:defRPr sz="2200" b="1" i="0">
                <a:solidFill>
                  <a:schemeClr val="accent3"/>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5"/>
                </a:solidFill>
              </a:defRPr>
            </a:lvl1pPr>
          </a:lstStyle>
          <a:p>
            <a:endParaRPr lang="en-US"/>
          </a:p>
        </p:txBody>
      </p:sp>
    </p:spTree>
    <p:extLst>
      <p:ext uri="{BB962C8B-B14F-4D97-AF65-F5344CB8AC3E}">
        <p14:creationId xmlns:p14="http://schemas.microsoft.com/office/powerpoint/2010/main" val="3895439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0_Title and Content">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2648249" y="0"/>
            <a:ext cx="8458201" cy="5829300"/>
          </a:xfrm>
          <a:solidFill>
            <a:schemeClr val="tx2"/>
          </a:solidFill>
        </p:spPr>
        <p:txBody>
          <a:bodyPr/>
          <a:lstStyle>
            <a:lvl1pPr>
              <a:defRPr>
                <a:solidFill>
                  <a:schemeClr val="accent2"/>
                </a:solidFill>
              </a:defRPr>
            </a:lvl1pPr>
          </a:lstStyle>
          <a:p>
            <a:r>
              <a:rPr lang="en-US"/>
              <a:t>Click icon to add picture</a:t>
            </a:r>
          </a:p>
        </p:txBody>
      </p:sp>
      <p:sp>
        <p:nvSpPr>
          <p:cNvPr id="6" name="Slide Number Placeholder 5">
            <a:extLst>
              <a:ext uri="{FF2B5EF4-FFF2-40B4-BE49-F238E27FC236}">
                <a16:creationId xmlns:a16="http://schemas.microsoft.com/office/drawing/2014/main" id="{811E7C77-5447-8C4B-8FE6-1D2FA007287A}"/>
              </a:ext>
            </a:extLst>
          </p:cNvPr>
          <p:cNvSpPr>
            <a:spLocks noGrp="1"/>
          </p:cNvSpPr>
          <p:nvPr>
            <p:ph type="sldNum" sz="quarter" idx="12"/>
          </p:nvPr>
        </p:nvSpPr>
        <p:spPr>
          <a:xfrm>
            <a:off x="6287676" y="6347069"/>
            <a:ext cx="2743200" cy="365125"/>
          </a:xfrm>
        </p:spPr>
        <p:txBody>
          <a:bodyPr/>
          <a:lstStyle>
            <a:lvl1pPr>
              <a:defRPr>
                <a:solidFill>
                  <a:schemeClr val="accent2"/>
                </a:solidFill>
              </a:defRPr>
            </a:lvl1pPr>
          </a:lstStyle>
          <a:p>
            <a:fld id="{96BDE53B-6184-4E9F-BBEC-36FAA04B2990}" type="slidenum">
              <a:rPr lang="en-US" smtClean="0"/>
              <a:t>‹#›</a:t>
            </a:fld>
            <a:endParaRPr lang="en-US"/>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1866900" y="4532551"/>
            <a:ext cx="4229100" cy="1296749"/>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3555325-0DA9-FF4E-A03B-4B44025DC2BF}"/>
              </a:ext>
            </a:extLst>
          </p:cNvPr>
          <p:cNvSpPr>
            <a:spLocks noGrp="1"/>
          </p:cNvSpPr>
          <p:nvPr>
            <p:ph type="body" idx="14"/>
          </p:nvPr>
        </p:nvSpPr>
        <p:spPr>
          <a:xfrm>
            <a:off x="1866900" y="3968570"/>
            <a:ext cx="4229100" cy="388530"/>
          </a:xfrm>
        </p:spPr>
        <p:txBody>
          <a:bodyPr anchor="b"/>
          <a:lstStyle>
            <a:lvl1pPr marL="0" indent="0" fontAlgn="t">
              <a:buNone/>
              <a:defRPr sz="2200" b="1" i="0">
                <a:solidFill>
                  <a:schemeClr val="accent3"/>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655600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11E7C77-5447-8C4B-8FE6-1D2FA007287A}"/>
              </a:ext>
            </a:extLst>
          </p:cNvPr>
          <p:cNvSpPr>
            <a:spLocks noGrp="1"/>
          </p:cNvSpPr>
          <p:nvPr>
            <p:ph type="sldNum" sz="quarter" idx="12"/>
          </p:nvPr>
        </p:nvSpPr>
        <p:spPr>
          <a:xfrm>
            <a:off x="6290673" y="6356350"/>
            <a:ext cx="2743200" cy="365125"/>
          </a:xfrm>
        </p:spPr>
        <p:txBody>
          <a:bodyPr/>
          <a:lstStyle>
            <a:lvl1pPr>
              <a:defRPr>
                <a:solidFill>
                  <a:schemeClr val="accent2"/>
                </a:solidFill>
              </a:defRPr>
            </a:lvl1pPr>
          </a:lstStyle>
          <a:p>
            <a:fld id="{96BDE53B-6184-4E9F-BBEC-36FAA04B2990}" type="slidenum">
              <a:rPr lang="en-US" smtClean="0"/>
              <a:t>‹#›</a:t>
            </a:fld>
            <a:endParaRPr lang="en-US"/>
          </a:p>
        </p:txBody>
      </p:sp>
      <p:sp>
        <p:nvSpPr>
          <p:cNvPr id="2" name="Title 1">
            <a:extLst>
              <a:ext uri="{FF2B5EF4-FFF2-40B4-BE49-F238E27FC236}">
                <a16:creationId xmlns:a16="http://schemas.microsoft.com/office/drawing/2014/main" id="{F54C8E22-648A-5F4B-982F-89598EB737CB}"/>
              </a:ext>
            </a:extLst>
          </p:cNvPr>
          <p:cNvSpPr>
            <a:spLocks noGrp="1"/>
          </p:cNvSpPr>
          <p:nvPr>
            <p:ph type="title"/>
          </p:nvPr>
        </p:nvSpPr>
        <p:spPr>
          <a:xfrm>
            <a:off x="1028700" y="652916"/>
            <a:ext cx="10096500" cy="1331496"/>
          </a:xfrm>
        </p:spPr>
        <p:txBody>
          <a:bodyPr/>
          <a:lstStyle>
            <a:lvl1pPr fontAlgn="b">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1028700" y="2251621"/>
            <a:ext cx="10096500" cy="364846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5"/>
                </a:solidFill>
              </a:defRPr>
            </a:lvl1pPr>
          </a:lstStyle>
          <a:p>
            <a:endParaRPr lang="en-US"/>
          </a:p>
        </p:txBody>
      </p:sp>
      <p:pic>
        <p:nvPicPr>
          <p:cNvPr id="7" name="Picture 6">
            <a:extLst>
              <a:ext uri="{FF2B5EF4-FFF2-40B4-BE49-F238E27FC236}">
                <a16:creationId xmlns:a16="http://schemas.microsoft.com/office/drawing/2014/main" id="{D7468FC7-B1C5-7542-A6F1-F601234FF669}"/>
              </a:ext>
            </a:extLst>
          </p:cNvPr>
          <p:cNvPicPr>
            <a:picLocks noChangeAspect="1"/>
          </p:cNvPicPr>
          <p:nvPr/>
        </p:nvPicPr>
        <p:blipFill>
          <a:blip r:embed="rId2"/>
          <a:stretch>
            <a:fillRect/>
          </a:stretch>
        </p:blipFill>
        <p:spPr>
          <a:xfrm>
            <a:off x="9448800" y="5427041"/>
            <a:ext cx="1676400" cy="1438910"/>
          </a:xfrm>
          <a:prstGeom prst="rect">
            <a:avLst/>
          </a:prstGeom>
        </p:spPr>
      </p:pic>
    </p:spTree>
    <p:extLst>
      <p:ext uri="{BB962C8B-B14F-4D97-AF65-F5344CB8AC3E}">
        <p14:creationId xmlns:p14="http://schemas.microsoft.com/office/powerpoint/2010/main" val="2848807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E22-648A-5F4B-982F-89598EB737CB}"/>
              </a:ext>
            </a:extLst>
          </p:cNvPr>
          <p:cNvSpPr>
            <a:spLocks noGrp="1"/>
          </p:cNvSpPr>
          <p:nvPr>
            <p:ph type="title"/>
          </p:nvPr>
        </p:nvSpPr>
        <p:spPr>
          <a:xfrm>
            <a:off x="1028700" y="795130"/>
            <a:ext cx="5867400" cy="1366159"/>
          </a:xfrm>
        </p:spPr>
        <p:txBody>
          <a:bodyPr/>
          <a:lstStyle>
            <a:lvl1pPr fontAlgn="b">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1028700" y="2398210"/>
            <a:ext cx="5867400" cy="3316790"/>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5"/>
                </a:solidFill>
              </a:defRPr>
            </a:lvl1pPr>
          </a:lstStyle>
          <a:p>
            <a:endParaRPr lang="en-US"/>
          </a:p>
        </p:txBody>
      </p:sp>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7734300" y="1028700"/>
            <a:ext cx="4457700" cy="4800600"/>
          </a:xfrm>
          <a:solidFill>
            <a:schemeClr val="tx2"/>
          </a:solidFill>
        </p:spPr>
        <p:txBody>
          <a:bodyPr/>
          <a:lstStyle>
            <a:lvl1pPr>
              <a:defRPr>
                <a:solidFill>
                  <a:schemeClr val="accent2"/>
                </a:solidFill>
              </a:defRPr>
            </a:lvl1pPr>
          </a:lstStyle>
          <a:p>
            <a:r>
              <a:rPr lang="en-US"/>
              <a:t>Click icon to add picture</a:t>
            </a:r>
          </a:p>
        </p:txBody>
      </p:sp>
      <p:pic>
        <p:nvPicPr>
          <p:cNvPr id="8" name="Picture 7">
            <a:extLst>
              <a:ext uri="{FF2B5EF4-FFF2-40B4-BE49-F238E27FC236}">
                <a16:creationId xmlns:a16="http://schemas.microsoft.com/office/drawing/2014/main" id="{E327B309-D6AB-D24B-B0E8-9B73352D2248}"/>
              </a:ext>
            </a:extLst>
          </p:cNvPr>
          <p:cNvPicPr>
            <a:picLocks noChangeAspect="1"/>
          </p:cNvPicPr>
          <p:nvPr/>
        </p:nvPicPr>
        <p:blipFill>
          <a:blip r:embed="rId2"/>
          <a:stretch>
            <a:fillRect/>
          </a:stretch>
        </p:blipFill>
        <p:spPr>
          <a:xfrm>
            <a:off x="9448800" y="5427041"/>
            <a:ext cx="1676400" cy="1438910"/>
          </a:xfrm>
          <a:prstGeom prst="rect">
            <a:avLst/>
          </a:prstGeom>
        </p:spPr>
      </p:pic>
      <p:sp>
        <p:nvSpPr>
          <p:cNvPr id="10" name="Slide Number Placeholder 5">
            <a:extLst>
              <a:ext uri="{FF2B5EF4-FFF2-40B4-BE49-F238E27FC236}">
                <a16:creationId xmlns:a16="http://schemas.microsoft.com/office/drawing/2014/main" id="{9A74678A-E47C-C446-969F-B1003E4C91A2}"/>
              </a:ext>
            </a:extLst>
          </p:cNvPr>
          <p:cNvSpPr>
            <a:spLocks noGrp="1"/>
          </p:cNvSpPr>
          <p:nvPr>
            <p:ph type="sldNum" sz="quarter" idx="12"/>
          </p:nvPr>
        </p:nvSpPr>
        <p:spPr>
          <a:xfrm>
            <a:off x="6290673" y="6356350"/>
            <a:ext cx="2743200" cy="365125"/>
          </a:xfrm>
        </p:spPr>
        <p:txBody>
          <a:bodyPr/>
          <a:lstStyle>
            <a:lvl1pPr>
              <a:defRPr>
                <a:solidFill>
                  <a:schemeClr val="accent2"/>
                </a:solidFill>
              </a:defRPr>
            </a:lvl1pPr>
          </a:lstStyle>
          <a:p>
            <a:fld id="{96BDE53B-6184-4E9F-BBEC-36FAA04B2990}" type="slidenum">
              <a:rPr lang="en-US" smtClean="0"/>
              <a:t>‹#›</a:t>
            </a:fld>
            <a:endParaRPr lang="en-US"/>
          </a:p>
        </p:txBody>
      </p:sp>
    </p:spTree>
    <p:extLst>
      <p:ext uri="{BB962C8B-B14F-4D97-AF65-F5344CB8AC3E}">
        <p14:creationId xmlns:p14="http://schemas.microsoft.com/office/powerpoint/2010/main" val="3224791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E22-648A-5F4B-982F-89598EB737CB}"/>
              </a:ext>
            </a:extLst>
          </p:cNvPr>
          <p:cNvSpPr>
            <a:spLocks noGrp="1"/>
          </p:cNvSpPr>
          <p:nvPr>
            <p:ph type="title"/>
          </p:nvPr>
        </p:nvSpPr>
        <p:spPr>
          <a:xfrm>
            <a:off x="5257800" y="795130"/>
            <a:ext cx="5867400" cy="1366159"/>
          </a:xfrm>
        </p:spPr>
        <p:txBody>
          <a:bodyPr/>
          <a:lstStyle>
            <a:lvl1pPr fontAlgn="b">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5257800" y="2398210"/>
            <a:ext cx="5867400" cy="3431090"/>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5"/>
                </a:solidFill>
              </a:defRPr>
            </a:lvl1pPr>
          </a:lstStyle>
          <a:p>
            <a:endParaRPr lang="en-US"/>
          </a:p>
        </p:txBody>
      </p:sp>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0" y="1028700"/>
            <a:ext cx="4457700" cy="4800600"/>
          </a:xfrm>
          <a:solidFill>
            <a:schemeClr val="tx2"/>
          </a:solidFill>
        </p:spPr>
        <p:txBody>
          <a:bodyPr/>
          <a:lstStyle>
            <a:lvl1pPr>
              <a:defRPr>
                <a:solidFill>
                  <a:schemeClr val="accent2"/>
                </a:solidFill>
              </a:defRPr>
            </a:lvl1pPr>
          </a:lstStyle>
          <a:p>
            <a:r>
              <a:rPr lang="en-US"/>
              <a:t>Click icon to add picture</a:t>
            </a:r>
          </a:p>
        </p:txBody>
      </p:sp>
      <p:pic>
        <p:nvPicPr>
          <p:cNvPr id="8" name="Picture 7">
            <a:extLst>
              <a:ext uri="{FF2B5EF4-FFF2-40B4-BE49-F238E27FC236}">
                <a16:creationId xmlns:a16="http://schemas.microsoft.com/office/drawing/2014/main" id="{6E4F326A-0F7B-A048-91BE-E4EB52271572}"/>
              </a:ext>
            </a:extLst>
          </p:cNvPr>
          <p:cNvPicPr>
            <a:picLocks noChangeAspect="1"/>
          </p:cNvPicPr>
          <p:nvPr/>
        </p:nvPicPr>
        <p:blipFill>
          <a:blip r:embed="rId2"/>
          <a:stretch>
            <a:fillRect/>
          </a:stretch>
        </p:blipFill>
        <p:spPr>
          <a:xfrm>
            <a:off x="9448800" y="5427041"/>
            <a:ext cx="1676400" cy="1438910"/>
          </a:xfrm>
          <a:prstGeom prst="rect">
            <a:avLst/>
          </a:prstGeom>
        </p:spPr>
      </p:pic>
      <p:sp>
        <p:nvSpPr>
          <p:cNvPr id="9" name="Slide Number Placeholder 5">
            <a:extLst>
              <a:ext uri="{FF2B5EF4-FFF2-40B4-BE49-F238E27FC236}">
                <a16:creationId xmlns:a16="http://schemas.microsoft.com/office/drawing/2014/main" id="{C311CB55-29B7-9743-B3B1-72D859267402}"/>
              </a:ext>
            </a:extLst>
          </p:cNvPr>
          <p:cNvSpPr>
            <a:spLocks noGrp="1"/>
          </p:cNvSpPr>
          <p:nvPr>
            <p:ph type="sldNum" sz="quarter" idx="12"/>
          </p:nvPr>
        </p:nvSpPr>
        <p:spPr>
          <a:xfrm>
            <a:off x="6290673" y="6356350"/>
            <a:ext cx="2743200" cy="365125"/>
          </a:xfrm>
        </p:spPr>
        <p:txBody>
          <a:bodyPr/>
          <a:lstStyle>
            <a:lvl1pPr>
              <a:defRPr>
                <a:solidFill>
                  <a:schemeClr val="accent2"/>
                </a:solidFill>
              </a:defRPr>
            </a:lvl1pPr>
          </a:lstStyle>
          <a:p>
            <a:fld id="{96BDE53B-6184-4E9F-BBEC-36FAA04B2990}" type="slidenum">
              <a:rPr lang="en-US" smtClean="0"/>
              <a:t>‹#›</a:t>
            </a:fld>
            <a:endParaRPr lang="en-US"/>
          </a:p>
        </p:txBody>
      </p:sp>
    </p:spTree>
    <p:extLst>
      <p:ext uri="{BB962C8B-B14F-4D97-AF65-F5344CB8AC3E}">
        <p14:creationId xmlns:p14="http://schemas.microsoft.com/office/powerpoint/2010/main" val="3194398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94C3A-36A4-B841-80DA-2D7BE0C66550}"/>
              </a:ext>
            </a:extLst>
          </p:cNvPr>
          <p:cNvSpPr>
            <a:spLocks noGrp="1"/>
          </p:cNvSpPr>
          <p:nvPr>
            <p:ph type="title"/>
          </p:nvPr>
        </p:nvSpPr>
        <p:spPr>
          <a:xfrm>
            <a:off x="1028700" y="652916"/>
            <a:ext cx="10515600" cy="133149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3AD1761-7040-7A4D-A77A-52FB4297391B}"/>
              </a:ext>
            </a:extLst>
          </p:cNvPr>
          <p:cNvSpPr>
            <a:spLocks noGrp="1"/>
          </p:cNvSpPr>
          <p:nvPr>
            <p:ph sz="half" idx="1"/>
          </p:nvPr>
        </p:nvSpPr>
        <p:spPr>
          <a:xfrm>
            <a:off x="1028700" y="2203221"/>
            <a:ext cx="4229100" cy="3626079"/>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77CEFC-7993-474C-ADAF-D21CD1CC48E0}"/>
              </a:ext>
            </a:extLst>
          </p:cNvPr>
          <p:cNvSpPr>
            <a:spLocks noGrp="1"/>
          </p:cNvSpPr>
          <p:nvPr>
            <p:ph sz="half" idx="2"/>
          </p:nvPr>
        </p:nvSpPr>
        <p:spPr>
          <a:xfrm>
            <a:off x="6057900" y="2203221"/>
            <a:ext cx="4229100" cy="3626079"/>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3413A61-119B-7146-BF47-6BA5EE86C647}"/>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F8C58E-F1EF-BE4E-A92F-D656E56AA4ED}"/>
              </a:ext>
            </a:extLst>
          </p:cNvPr>
          <p:cNvSpPr>
            <a:spLocks noGrp="1"/>
          </p:cNvSpPr>
          <p:nvPr>
            <p:ph type="sldNum" sz="quarter" idx="12"/>
          </p:nvPr>
        </p:nvSpPr>
        <p:spPr>
          <a:xfrm>
            <a:off x="6292072" y="6358792"/>
            <a:ext cx="2743200" cy="365125"/>
          </a:xfrm>
        </p:spPr>
        <p:txBody>
          <a:bodyPr/>
          <a:lstStyle>
            <a:lvl1pPr>
              <a:defRPr>
                <a:solidFill>
                  <a:schemeClr val="accent6">
                    <a:lumMod val="60000"/>
                    <a:lumOff val="40000"/>
                  </a:schemeClr>
                </a:solidFill>
              </a:defRPr>
            </a:lvl1pPr>
          </a:lstStyle>
          <a:p>
            <a:fld id="{96BDE53B-6184-4E9F-BBEC-36FAA04B2990}" type="slidenum">
              <a:rPr lang="en-US" smtClean="0"/>
              <a:t>‹#›</a:t>
            </a:fld>
            <a:endParaRPr lang="en-US"/>
          </a:p>
        </p:txBody>
      </p:sp>
      <p:pic>
        <p:nvPicPr>
          <p:cNvPr id="9" name="Picture 8">
            <a:extLst>
              <a:ext uri="{FF2B5EF4-FFF2-40B4-BE49-F238E27FC236}">
                <a16:creationId xmlns:a16="http://schemas.microsoft.com/office/drawing/2014/main" id="{EEAD8B62-5F31-954A-9238-D6BC2EE85B27}"/>
              </a:ext>
            </a:extLst>
          </p:cNvPr>
          <p:cNvPicPr>
            <a:picLocks noChangeAspect="1"/>
          </p:cNvPicPr>
          <p:nvPr/>
        </p:nvPicPr>
        <p:blipFill>
          <a:blip r:embed="rId2"/>
          <a:stretch>
            <a:fillRect/>
          </a:stretch>
        </p:blipFill>
        <p:spPr>
          <a:xfrm>
            <a:off x="9448800" y="5427041"/>
            <a:ext cx="1676400" cy="1438910"/>
          </a:xfrm>
          <a:prstGeom prst="rect">
            <a:avLst/>
          </a:prstGeom>
        </p:spPr>
      </p:pic>
    </p:spTree>
    <p:extLst>
      <p:ext uri="{BB962C8B-B14F-4D97-AF65-F5344CB8AC3E}">
        <p14:creationId xmlns:p14="http://schemas.microsoft.com/office/powerpoint/2010/main" val="418039674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8C7C-320B-524C-98FB-DE1BCAC017BA}"/>
              </a:ext>
            </a:extLst>
          </p:cNvPr>
          <p:cNvSpPr>
            <a:spLocks noGrp="1"/>
          </p:cNvSpPr>
          <p:nvPr>
            <p:ph type="title"/>
          </p:nvPr>
        </p:nvSpPr>
        <p:spPr>
          <a:xfrm>
            <a:off x="1028700" y="675591"/>
            <a:ext cx="10326688" cy="1325563"/>
          </a:xfrm>
        </p:spPr>
        <p:txBody>
          <a:bodyPr/>
          <a:lstStyle>
            <a:lvl1pPr fontAlgn="b">
              <a:defRPr/>
            </a:lvl1pPr>
          </a:lstStyle>
          <a:p>
            <a:r>
              <a:rPr lang="en-US"/>
              <a:t>Click to edit Master title style</a:t>
            </a:r>
          </a:p>
        </p:txBody>
      </p:sp>
      <p:sp>
        <p:nvSpPr>
          <p:cNvPr id="3" name="Text Placeholder 2">
            <a:extLst>
              <a:ext uri="{FF2B5EF4-FFF2-40B4-BE49-F238E27FC236}">
                <a16:creationId xmlns:a16="http://schemas.microsoft.com/office/drawing/2014/main" id="{E2B97133-9621-1E44-A42A-0C834C82B557}"/>
              </a:ext>
            </a:extLst>
          </p:cNvPr>
          <p:cNvSpPr>
            <a:spLocks noGrp="1"/>
          </p:cNvSpPr>
          <p:nvPr>
            <p:ph type="body" idx="1"/>
          </p:nvPr>
        </p:nvSpPr>
        <p:spPr>
          <a:xfrm>
            <a:off x="1028701" y="1681163"/>
            <a:ext cx="4229100" cy="823912"/>
          </a:xfrm>
        </p:spPr>
        <p:txBody>
          <a:bodyPr anchor="b"/>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1683D9-25AA-BD48-8E55-40D6E40CE42D}"/>
              </a:ext>
            </a:extLst>
          </p:cNvPr>
          <p:cNvSpPr>
            <a:spLocks noGrp="1"/>
          </p:cNvSpPr>
          <p:nvPr>
            <p:ph sz="half" idx="2"/>
          </p:nvPr>
        </p:nvSpPr>
        <p:spPr>
          <a:xfrm>
            <a:off x="1028701" y="2639825"/>
            <a:ext cx="4229100" cy="3684588"/>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4FD85B-DF11-484D-8B88-8EC6A17B1190}"/>
              </a:ext>
            </a:extLst>
          </p:cNvPr>
          <p:cNvSpPr>
            <a:spLocks noGrp="1"/>
          </p:cNvSpPr>
          <p:nvPr>
            <p:ph type="body" sz="quarter" idx="3"/>
          </p:nvPr>
        </p:nvSpPr>
        <p:spPr>
          <a:xfrm>
            <a:off x="6057900" y="1681163"/>
            <a:ext cx="4229100" cy="823912"/>
          </a:xfrm>
        </p:spPr>
        <p:txBody>
          <a:bodyPr anchor="b"/>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4EE1B7-4789-B243-B467-11E2AF637F3D}"/>
              </a:ext>
            </a:extLst>
          </p:cNvPr>
          <p:cNvSpPr>
            <a:spLocks noGrp="1"/>
          </p:cNvSpPr>
          <p:nvPr>
            <p:ph sz="quarter" idx="4"/>
          </p:nvPr>
        </p:nvSpPr>
        <p:spPr>
          <a:xfrm>
            <a:off x="6057900" y="2639825"/>
            <a:ext cx="4229100" cy="3684588"/>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FBC4E10-801A-2B48-A8CA-F3F611F0A25F}"/>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10" name="Slide Number Placeholder 6">
            <a:extLst>
              <a:ext uri="{FF2B5EF4-FFF2-40B4-BE49-F238E27FC236}">
                <a16:creationId xmlns:a16="http://schemas.microsoft.com/office/drawing/2014/main" id="{53D2E98C-6768-C348-A90C-20067AF8BD12}"/>
              </a:ext>
            </a:extLst>
          </p:cNvPr>
          <p:cNvSpPr>
            <a:spLocks noGrp="1"/>
          </p:cNvSpPr>
          <p:nvPr>
            <p:ph type="sldNum" sz="quarter" idx="12"/>
          </p:nvPr>
        </p:nvSpPr>
        <p:spPr>
          <a:xfrm>
            <a:off x="6292072" y="6358792"/>
            <a:ext cx="2743200" cy="365125"/>
          </a:xfrm>
        </p:spPr>
        <p:txBody>
          <a:bodyPr/>
          <a:lstStyle>
            <a:lvl1pPr>
              <a:defRPr>
                <a:solidFill>
                  <a:schemeClr val="accent6">
                    <a:lumMod val="60000"/>
                    <a:lumOff val="40000"/>
                  </a:schemeClr>
                </a:solidFill>
              </a:defRPr>
            </a:lvl1pPr>
          </a:lstStyle>
          <a:p>
            <a:fld id="{96BDE53B-6184-4E9F-BBEC-36FAA04B2990}" type="slidenum">
              <a:rPr lang="en-US" smtClean="0"/>
              <a:t>‹#›</a:t>
            </a:fld>
            <a:endParaRPr lang="en-US"/>
          </a:p>
        </p:txBody>
      </p:sp>
      <p:pic>
        <p:nvPicPr>
          <p:cNvPr id="11" name="Picture 10">
            <a:extLst>
              <a:ext uri="{FF2B5EF4-FFF2-40B4-BE49-F238E27FC236}">
                <a16:creationId xmlns:a16="http://schemas.microsoft.com/office/drawing/2014/main" id="{5993E4E6-4BB9-DD46-AF2B-F3BDB2D71D86}"/>
              </a:ext>
            </a:extLst>
          </p:cNvPr>
          <p:cNvPicPr>
            <a:picLocks noChangeAspect="1"/>
          </p:cNvPicPr>
          <p:nvPr/>
        </p:nvPicPr>
        <p:blipFill>
          <a:blip r:embed="rId2"/>
          <a:stretch>
            <a:fillRect/>
          </a:stretch>
        </p:blipFill>
        <p:spPr>
          <a:xfrm>
            <a:off x="9448800" y="5427041"/>
            <a:ext cx="1676400" cy="1438910"/>
          </a:xfrm>
          <a:prstGeom prst="rect">
            <a:avLst/>
          </a:prstGeom>
        </p:spPr>
      </p:pic>
    </p:spTree>
    <p:extLst>
      <p:ext uri="{BB962C8B-B14F-4D97-AF65-F5344CB8AC3E}">
        <p14:creationId xmlns:p14="http://schemas.microsoft.com/office/powerpoint/2010/main" val="222781085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6C457E6-5EC3-2F40-B70F-3D888AB65374}"/>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5" name="Slide Number Placeholder 6">
            <a:extLst>
              <a:ext uri="{FF2B5EF4-FFF2-40B4-BE49-F238E27FC236}">
                <a16:creationId xmlns:a16="http://schemas.microsoft.com/office/drawing/2014/main" id="{DB6E3CF1-191C-524C-B5A3-991E9E3C4CD7}"/>
              </a:ext>
            </a:extLst>
          </p:cNvPr>
          <p:cNvSpPr>
            <a:spLocks noGrp="1"/>
          </p:cNvSpPr>
          <p:nvPr>
            <p:ph type="sldNum" sz="quarter" idx="12"/>
          </p:nvPr>
        </p:nvSpPr>
        <p:spPr>
          <a:xfrm>
            <a:off x="6292072" y="6358792"/>
            <a:ext cx="2743200" cy="365125"/>
          </a:xfrm>
        </p:spPr>
        <p:txBody>
          <a:bodyPr/>
          <a:lstStyle>
            <a:lvl1pPr>
              <a:defRPr>
                <a:solidFill>
                  <a:schemeClr val="accent6">
                    <a:lumMod val="60000"/>
                    <a:lumOff val="40000"/>
                  </a:schemeClr>
                </a:solidFill>
              </a:defRPr>
            </a:lvl1pPr>
          </a:lstStyle>
          <a:p>
            <a:fld id="{96BDE53B-6184-4E9F-BBEC-36FAA04B2990}" type="slidenum">
              <a:rPr lang="en-US" smtClean="0"/>
              <a:t>‹#›</a:t>
            </a:fld>
            <a:endParaRPr lang="en-US"/>
          </a:p>
        </p:txBody>
      </p:sp>
      <p:pic>
        <p:nvPicPr>
          <p:cNvPr id="6" name="Picture 5">
            <a:extLst>
              <a:ext uri="{FF2B5EF4-FFF2-40B4-BE49-F238E27FC236}">
                <a16:creationId xmlns:a16="http://schemas.microsoft.com/office/drawing/2014/main" id="{8A4732C2-D059-C646-B698-5B2FD1A90DB0}"/>
              </a:ext>
            </a:extLst>
          </p:cNvPr>
          <p:cNvPicPr>
            <a:picLocks noChangeAspect="1"/>
          </p:cNvPicPr>
          <p:nvPr/>
        </p:nvPicPr>
        <p:blipFill>
          <a:blip r:embed="rId2"/>
          <a:stretch>
            <a:fillRect/>
          </a:stretch>
        </p:blipFill>
        <p:spPr>
          <a:xfrm>
            <a:off x="9448800" y="5427041"/>
            <a:ext cx="1676400" cy="1438910"/>
          </a:xfrm>
          <a:prstGeom prst="rect">
            <a:avLst/>
          </a:prstGeom>
        </p:spPr>
      </p:pic>
    </p:spTree>
    <p:extLst>
      <p:ext uri="{BB962C8B-B14F-4D97-AF65-F5344CB8AC3E}">
        <p14:creationId xmlns:p14="http://schemas.microsoft.com/office/powerpoint/2010/main" val="16972587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B05BA-D49F-4541-A42A-8928DC186C30}"/>
              </a:ext>
            </a:extLst>
          </p:cNvPr>
          <p:cNvSpPr>
            <a:spLocks noGrp="1"/>
          </p:cNvSpPr>
          <p:nvPr>
            <p:ph type="title"/>
          </p:nvPr>
        </p:nvSpPr>
        <p:spPr>
          <a:xfrm>
            <a:off x="1041953" y="987424"/>
            <a:ext cx="4215848" cy="961689"/>
          </a:xfrm>
        </p:spPr>
        <p:txBody>
          <a:bodyPr anchor="b"/>
          <a:lstStyle>
            <a:lvl1pPr fontAlgn="b">
              <a:defRPr sz="3200"/>
            </a:lvl1pPr>
          </a:lstStyle>
          <a:p>
            <a:r>
              <a:rPr lang="en-US"/>
              <a:t>Click to edit Master title style</a:t>
            </a:r>
          </a:p>
        </p:txBody>
      </p:sp>
      <p:sp>
        <p:nvSpPr>
          <p:cNvPr id="3" name="Content Placeholder 2">
            <a:extLst>
              <a:ext uri="{FF2B5EF4-FFF2-40B4-BE49-F238E27FC236}">
                <a16:creationId xmlns:a16="http://schemas.microsoft.com/office/drawing/2014/main" id="{494B4A9B-6EDF-194B-B975-30C3130B2548}"/>
              </a:ext>
            </a:extLst>
          </p:cNvPr>
          <p:cNvSpPr>
            <a:spLocks noGrp="1"/>
          </p:cNvSpPr>
          <p:nvPr>
            <p:ph idx="1"/>
          </p:nvPr>
        </p:nvSpPr>
        <p:spPr>
          <a:xfrm>
            <a:off x="6057900" y="987425"/>
            <a:ext cx="5297488" cy="4873625"/>
          </a:xfrm>
        </p:spPr>
        <p:txBody>
          <a:bodyPr/>
          <a:lstStyle>
            <a:lvl1pPr marL="0" indent="0" fontAlgn="t">
              <a:buFontTx/>
              <a:buNone/>
              <a:defRPr sz="3200">
                <a:solidFill>
                  <a:schemeClr val="accent6"/>
                </a:solidFill>
              </a:defRPr>
            </a:lvl1pPr>
            <a:lvl2pPr marL="457200" indent="0" fontAlgn="t">
              <a:buFontTx/>
              <a:buNone/>
              <a:defRPr sz="2800">
                <a:solidFill>
                  <a:schemeClr val="accent6"/>
                </a:solidFill>
              </a:defRPr>
            </a:lvl2pPr>
            <a:lvl3pPr marL="914400" indent="0" fontAlgn="t">
              <a:buFontTx/>
              <a:buNone/>
              <a:defRPr sz="2400">
                <a:solidFill>
                  <a:schemeClr val="accent6"/>
                </a:solidFill>
              </a:defRPr>
            </a:lvl3pPr>
            <a:lvl4pPr marL="1371600" indent="0" fontAlgn="t">
              <a:buFontTx/>
              <a:buNone/>
              <a:defRPr sz="2000">
                <a:solidFill>
                  <a:schemeClr val="accent6"/>
                </a:solidFill>
              </a:defRPr>
            </a:lvl4pPr>
            <a:lvl5pPr marL="1828800" indent="0" fontAlgn="t">
              <a:buFontTx/>
              <a:buNone/>
              <a:defRPr sz="2000">
                <a:solidFill>
                  <a:schemeClr val="accent6"/>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7D310-2830-4442-A596-6328AF88C9AB}"/>
              </a:ext>
            </a:extLst>
          </p:cNvPr>
          <p:cNvSpPr>
            <a:spLocks noGrp="1"/>
          </p:cNvSpPr>
          <p:nvPr>
            <p:ph type="body" sz="half" idx="2"/>
          </p:nvPr>
        </p:nvSpPr>
        <p:spPr>
          <a:xfrm>
            <a:off x="1041953" y="2137890"/>
            <a:ext cx="4215848" cy="3465080"/>
          </a:xfrm>
        </p:spPr>
        <p:txBody>
          <a:bodyPr/>
          <a:lstStyle>
            <a:lvl1pPr marL="0" indent="0" fontAlgn="t">
              <a:buNone/>
              <a:defRPr sz="2200" b="1" i="0">
                <a:solidFill>
                  <a:schemeClr val="accent2"/>
                </a:solidFill>
                <a:latin typeface="Roboto Slab" pitchFamily="2" charset="0"/>
                <a:ea typeface="Roboto Slab"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992C7AF-30BF-AF43-AE09-1E1EFFD235E8}"/>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8" name="Slide Number Placeholder 6">
            <a:extLst>
              <a:ext uri="{FF2B5EF4-FFF2-40B4-BE49-F238E27FC236}">
                <a16:creationId xmlns:a16="http://schemas.microsoft.com/office/drawing/2014/main" id="{3938903C-8B66-2F41-8DFD-CEC3F9443418}"/>
              </a:ext>
            </a:extLst>
          </p:cNvPr>
          <p:cNvSpPr>
            <a:spLocks noGrp="1"/>
          </p:cNvSpPr>
          <p:nvPr>
            <p:ph type="sldNum" sz="quarter" idx="12"/>
          </p:nvPr>
        </p:nvSpPr>
        <p:spPr>
          <a:xfrm>
            <a:off x="6292072" y="6358792"/>
            <a:ext cx="2743200" cy="365125"/>
          </a:xfrm>
        </p:spPr>
        <p:txBody>
          <a:bodyPr/>
          <a:lstStyle>
            <a:lvl1pPr>
              <a:defRPr>
                <a:solidFill>
                  <a:schemeClr val="accent6">
                    <a:lumMod val="60000"/>
                    <a:lumOff val="40000"/>
                  </a:schemeClr>
                </a:solidFill>
              </a:defRPr>
            </a:lvl1pPr>
          </a:lstStyle>
          <a:p>
            <a:fld id="{96BDE53B-6184-4E9F-BBEC-36FAA04B2990}" type="slidenum">
              <a:rPr lang="en-US" smtClean="0"/>
              <a:t>‹#›</a:t>
            </a:fld>
            <a:endParaRPr lang="en-US"/>
          </a:p>
        </p:txBody>
      </p:sp>
      <p:pic>
        <p:nvPicPr>
          <p:cNvPr id="9" name="Picture 8">
            <a:extLst>
              <a:ext uri="{FF2B5EF4-FFF2-40B4-BE49-F238E27FC236}">
                <a16:creationId xmlns:a16="http://schemas.microsoft.com/office/drawing/2014/main" id="{C8BA6AE7-359E-1A44-B294-5FAAE1F833EB}"/>
              </a:ext>
            </a:extLst>
          </p:cNvPr>
          <p:cNvPicPr>
            <a:picLocks noChangeAspect="1"/>
          </p:cNvPicPr>
          <p:nvPr/>
        </p:nvPicPr>
        <p:blipFill>
          <a:blip r:embed="rId2"/>
          <a:stretch>
            <a:fillRect/>
          </a:stretch>
        </p:blipFill>
        <p:spPr>
          <a:xfrm>
            <a:off x="9448800" y="5427041"/>
            <a:ext cx="1676400" cy="1438910"/>
          </a:xfrm>
          <a:prstGeom prst="rect">
            <a:avLst/>
          </a:prstGeom>
        </p:spPr>
      </p:pic>
    </p:spTree>
    <p:extLst>
      <p:ext uri="{BB962C8B-B14F-4D97-AF65-F5344CB8AC3E}">
        <p14:creationId xmlns:p14="http://schemas.microsoft.com/office/powerpoint/2010/main" val="153254525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 With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6FB7F4F-35DF-5743-B759-320B0E54B5AF}"/>
              </a:ext>
            </a:extLst>
          </p:cNvPr>
          <p:cNvSpPr>
            <a:spLocks noGrp="1"/>
          </p:cNvSpPr>
          <p:nvPr>
            <p:ph type="subTitle" idx="1"/>
          </p:nvPr>
        </p:nvSpPr>
        <p:spPr>
          <a:xfrm>
            <a:off x="1028699" y="4142874"/>
            <a:ext cx="5867401" cy="1215189"/>
          </a:xfrm>
        </p:spPr>
        <p:txBody>
          <a:bodyPr/>
          <a:lstStyle>
            <a:lvl1pPr marL="0" indent="0" algn="l">
              <a:buNone/>
              <a:defRPr sz="3200" b="0" i="0" cap="all" spc="500" baseline="0">
                <a:latin typeface="Source Sans Pro Light" panose="020B0403030403020204" pitchFamily="34" charset="0"/>
                <a:ea typeface="Source Sans Pro Light" panose="020B04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133D695-1F7F-6E4A-B58F-EE82E732BECB}"/>
              </a:ext>
            </a:extLst>
          </p:cNvPr>
          <p:cNvPicPr>
            <a:picLocks noChangeAspect="1"/>
          </p:cNvPicPr>
          <p:nvPr/>
        </p:nvPicPr>
        <p:blipFill>
          <a:blip r:embed="rId3"/>
          <a:stretch>
            <a:fillRect/>
          </a:stretch>
        </p:blipFill>
        <p:spPr>
          <a:xfrm>
            <a:off x="9448800" y="5419090"/>
            <a:ext cx="1676400" cy="1438910"/>
          </a:xfrm>
          <a:prstGeom prst="rect">
            <a:avLst/>
          </a:prstGeom>
        </p:spPr>
      </p:pic>
      <p:sp>
        <p:nvSpPr>
          <p:cNvPr id="9" name="Title 8">
            <a:extLst>
              <a:ext uri="{FF2B5EF4-FFF2-40B4-BE49-F238E27FC236}">
                <a16:creationId xmlns:a16="http://schemas.microsoft.com/office/drawing/2014/main" id="{3297C051-716C-DD41-A2FF-00E1C48DA9C5}"/>
              </a:ext>
            </a:extLst>
          </p:cNvPr>
          <p:cNvSpPr>
            <a:spLocks noGrp="1"/>
          </p:cNvSpPr>
          <p:nvPr>
            <p:ph type="title"/>
          </p:nvPr>
        </p:nvSpPr>
        <p:spPr>
          <a:xfrm>
            <a:off x="1028700" y="1905000"/>
            <a:ext cx="10096500" cy="2049378"/>
          </a:xfrm>
        </p:spPr>
        <p:txBody>
          <a:bodyPr anchor="b" anchorCtr="0"/>
          <a:lstStyle/>
          <a:p>
            <a:r>
              <a:rPr lang="en-US"/>
              <a:t>Click to edit Master title style</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a:latin typeface="Roboto Slab" pitchFamily="2" charset="0"/>
                <a:ea typeface="Roboto Slab" pitchFamily="2" charset="0"/>
              </a:defRPr>
            </a:lvl1pPr>
          </a:lstStyle>
          <a:p>
            <a:pPr lvl="0"/>
            <a:r>
              <a:rPr lang="en-US"/>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16015"/>
            <a:ext cx="3390900" cy="304800"/>
          </a:xfrm>
        </p:spPr>
        <p:txBody>
          <a:bodyPr/>
          <a:lstStyle>
            <a:lvl1pPr marL="0" indent="0">
              <a:buFontTx/>
              <a:buNone/>
              <a:defRPr sz="1800" b="0" i="0">
                <a:latin typeface="Roboto Slab Thin" pitchFamily="2" charset="0"/>
                <a:ea typeface="Roboto Slab Thin" pitchFamily="2" charset="0"/>
              </a:defRPr>
            </a:lvl1pPr>
          </a:lstStyle>
          <a:p>
            <a:pPr lvl="0"/>
            <a:r>
              <a:rPr lang="en-US"/>
              <a:t>Thursday, May 23, 2019</a:t>
            </a:r>
          </a:p>
        </p:txBody>
      </p:sp>
    </p:spTree>
    <p:extLst>
      <p:ext uri="{BB962C8B-B14F-4D97-AF65-F5344CB8AC3E}">
        <p14:creationId xmlns:p14="http://schemas.microsoft.com/office/powerpoint/2010/main" val="4381541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icture with Caption">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B1A555-26EF-6E41-ADD1-D7CEA9D7698E}"/>
              </a:ext>
            </a:extLst>
          </p:cNvPr>
          <p:cNvSpPr>
            <a:spLocks noGrp="1"/>
          </p:cNvSpPr>
          <p:nvPr>
            <p:ph type="pic" idx="1"/>
          </p:nvPr>
        </p:nvSpPr>
        <p:spPr>
          <a:xfrm>
            <a:off x="6057900" y="1028700"/>
            <a:ext cx="6134100" cy="4832350"/>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Footer Placeholder 5">
            <a:extLst>
              <a:ext uri="{FF2B5EF4-FFF2-40B4-BE49-F238E27FC236}">
                <a16:creationId xmlns:a16="http://schemas.microsoft.com/office/drawing/2014/main" id="{7F9555E6-A0F9-6147-B120-3E1ED3B376D5}"/>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8" name="Title 1">
            <a:extLst>
              <a:ext uri="{FF2B5EF4-FFF2-40B4-BE49-F238E27FC236}">
                <a16:creationId xmlns:a16="http://schemas.microsoft.com/office/drawing/2014/main" id="{71153836-B37D-DD49-9F2B-8A6405B87F13}"/>
              </a:ext>
            </a:extLst>
          </p:cNvPr>
          <p:cNvSpPr>
            <a:spLocks noGrp="1"/>
          </p:cNvSpPr>
          <p:nvPr>
            <p:ph type="title"/>
          </p:nvPr>
        </p:nvSpPr>
        <p:spPr>
          <a:xfrm>
            <a:off x="1041953" y="987424"/>
            <a:ext cx="4215848" cy="961689"/>
          </a:xfrm>
        </p:spPr>
        <p:txBody>
          <a:bodyPr anchor="b"/>
          <a:lstStyle>
            <a:lvl1pPr fontAlgn="b">
              <a:defRPr sz="3200"/>
            </a:lvl1pPr>
          </a:lstStyle>
          <a:p>
            <a:r>
              <a:rPr lang="en-US"/>
              <a:t>Click to edit Master title style</a:t>
            </a:r>
          </a:p>
        </p:txBody>
      </p:sp>
      <p:sp>
        <p:nvSpPr>
          <p:cNvPr id="9" name="Text Placeholder 3">
            <a:extLst>
              <a:ext uri="{FF2B5EF4-FFF2-40B4-BE49-F238E27FC236}">
                <a16:creationId xmlns:a16="http://schemas.microsoft.com/office/drawing/2014/main" id="{23D446A4-EBCA-BA47-9266-74AF19926CCF}"/>
              </a:ext>
            </a:extLst>
          </p:cNvPr>
          <p:cNvSpPr>
            <a:spLocks noGrp="1"/>
          </p:cNvSpPr>
          <p:nvPr>
            <p:ph type="body" sz="half" idx="2"/>
          </p:nvPr>
        </p:nvSpPr>
        <p:spPr>
          <a:xfrm>
            <a:off x="1041953" y="2137890"/>
            <a:ext cx="4215848" cy="3465080"/>
          </a:xfrm>
        </p:spPr>
        <p:txBody>
          <a:bodyPr/>
          <a:lstStyle>
            <a:lvl1pPr marL="0" indent="0" fontAlgn="t">
              <a:buNone/>
              <a:defRPr sz="2200" b="1" i="0">
                <a:solidFill>
                  <a:schemeClr val="accent2"/>
                </a:solidFill>
                <a:latin typeface="Roboto Slab" pitchFamily="2" charset="0"/>
                <a:ea typeface="Roboto Slab"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6">
            <a:extLst>
              <a:ext uri="{FF2B5EF4-FFF2-40B4-BE49-F238E27FC236}">
                <a16:creationId xmlns:a16="http://schemas.microsoft.com/office/drawing/2014/main" id="{8176410E-6026-694D-A808-5FA9155FD7EB}"/>
              </a:ext>
            </a:extLst>
          </p:cNvPr>
          <p:cNvSpPr>
            <a:spLocks noGrp="1"/>
          </p:cNvSpPr>
          <p:nvPr>
            <p:ph type="sldNum" sz="quarter" idx="12"/>
          </p:nvPr>
        </p:nvSpPr>
        <p:spPr>
          <a:xfrm>
            <a:off x="6292072" y="6358792"/>
            <a:ext cx="2743200" cy="365125"/>
          </a:xfrm>
        </p:spPr>
        <p:txBody>
          <a:bodyPr/>
          <a:lstStyle>
            <a:lvl1pPr>
              <a:defRPr>
                <a:solidFill>
                  <a:schemeClr val="accent6">
                    <a:lumMod val="60000"/>
                    <a:lumOff val="40000"/>
                  </a:schemeClr>
                </a:solidFill>
              </a:defRPr>
            </a:lvl1pPr>
          </a:lstStyle>
          <a:p>
            <a:fld id="{96BDE53B-6184-4E9F-BBEC-36FAA04B2990}" type="slidenum">
              <a:rPr lang="en-US" smtClean="0"/>
              <a:t>‹#›</a:t>
            </a:fld>
            <a:endParaRPr lang="en-US"/>
          </a:p>
        </p:txBody>
      </p:sp>
      <p:pic>
        <p:nvPicPr>
          <p:cNvPr id="11" name="Picture 10">
            <a:extLst>
              <a:ext uri="{FF2B5EF4-FFF2-40B4-BE49-F238E27FC236}">
                <a16:creationId xmlns:a16="http://schemas.microsoft.com/office/drawing/2014/main" id="{85C42635-D73E-3D40-80C1-7534354BF09F}"/>
              </a:ext>
            </a:extLst>
          </p:cNvPr>
          <p:cNvPicPr>
            <a:picLocks noChangeAspect="1"/>
          </p:cNvPicPr>
          <p:nvPr/>
        </p:nvPicPr>
        <p:blipFill>
          <a:blip r:embed="rId2"/>
          <a:stretch>
            <a:fillRect/>
          </a:stretch>
        </p:blipFill>
        <p:spPr>
          <a:xfrm>
            <a:off x="9448800" y="5427041"/>
            <a:ext cx="1676400" cy="1438910"/>
          </a:xfrm>
          <a:prstGeom prst="rect">
            <a:avLst/>
          </a:prstGeom>
        </p:spPr>
      </p:pic>
    </p:spTree>
    <p:extLst>
      <p:ext uri="{BB962C8B-B14F-4D97-AF65-F5344CB8AC3E}">
        <p14:creationId xmlns:p14="http://schemas.microsoft.com/office/powerpoint/2010/main" val="1769660351"/>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Picture with Caption">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B1A555-26EF-6E41-ADD1-D7CEA9D7698E}"/>
              </a:ext>
            </a:extLst>
          </p:cNvPr>
          <p:cNvSpPr>
            <a:spLocks noGrp="1"/>
          </p:cNvSpPr>
          <p:nvPr>
            <p:ph type="pic" idx="1"/>
          </p:nvPr>
        </p:nvSpPr>
        <p:spPr>
          <a:xfrm>
            <a:off x="0" y="1028700"/>
            <a:ext cx="6057900" cy="4832350"/>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Footer Placeholder 5">
            <a:extLst>
              <a:ext uri="{FF2B5EF4-FFF2-40B4-BE49-F238E27FC236}">
                <a16:creationId xmlns:a16="http://schemas.microsoft.com/office/drawing/2014/main" id="{7F9555E6-A0F9-6147-B120-3E1ED3B376D5}"/>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8" name="Title 1">
            <a:extLst>
              <a:ext uri="{FF2B5EF4-FFF2-40B4-BE49-F238E27FC236}">
                <a16:creationId xmlns:a16="http://schemas.microsoft.com/office/drawing/2014/main" id="{71153836-B37D-DD49-9F2B-8A6405B87F13}"/>
              </a:ext>
            </a:extLst>
          </p:cNvPr>
          <p:cNvSpPr>
            <a:spLocks noGrp="1"/>
          </p:cNvSpPr>
          <p:nvPr>
            <p:ph type="title"/>
          </p:nvPr>
        </p:nvSpPr>
        <p:spPr>
          <a:xfrm>
            <a:off x="6909352" y="987424"/>
            <a:ext cx="4215848" cy="961689"/>
          </a:xfrm>
        </p:spPr>
        <p:txBody>
          <a:bodyPr anchor="b"/>
          <a:lstStyle>
            <a:lvl1pPr fontAlgn="b">
              <a:defRPr sz="3200"/>
            </a:lvl1pPr>
          </a:lstStyle>
          <a:p>
            <a:r>
              <a:rPr lang="en-US"/>
              <a:t>Click to edit Master title style</a:t>
            </a:r>
          </a:p>
        </p:txBody>
      </p:sp>
      <p:sp>
        <p:nvSpPr>
          <p:cNvPr id="9" name="Text Placeholder 3">
            <a:extLst>
              <a:ext uri="{FF2B5EF4-FFF2-40B4-BE49-F238E27FC236}">
                <a16:creationId xmlns:a16="http://schemas.microsoft.com/office/drawing/2014/main" id="{23D446A4-EBCA-BA47-9266-74AF19926CCF}"/>
              </a:ext>
            </a:extLst>
          </p:cNvPr>
          <p:cNvSpPr>
            <a:spLocks noGrp="1"/>
          </p:cNvSpPr>
          <p:nvPr>
            <p:ph type="body" sz="half" idx="2"/>
          </p:nvPr>
        </p:nvSpPr>
        <p:spPr>
          <a:xfrm>
            <a:off x="6896100" y="2137890"/>
            <a:ext cx="4215848" cy="3465080"/>
          </a:xfrm>
        </p:spPr>
        <p:txBody>
          <a:bodyPr/>
          <a:lstStyle>
            <a:lvl1pPr marL="0" indent="0" fontAlgn="t">
              <a:buNone/>
              <a:defRPr sz="2200" b="1" i="0">
                <a:solidFill>
                  <a:schemeClr val="accent2"/>
                </a:solidFill>
                <a:latin typeface="Roboto Slab" pitchFamily="2" charset="0"/>
                <a:ea typeface="Roboto Slab"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6">
            <a:extLst>
              <a:ext uri="{FF2B5EF4-FFF2-40B4-BE49-F238E27FC236}">
                <a16:creationId xmlns:a16="http://schemas.microsoft.com/office/drawing/2014/main" id="{9B4C82F4-4A1E-5746-9128-59D6B27FFD38}"/>
              </a:ext>
            </a:extLst>
          </p:cNvPr>
          <p:cNvSpPr>
            <a:spLocks noGrp="1"/>
          </p:cNvSpPr>
          <p:nvPr>
            <p:ph type="sldNum" sz="quarter" idx="12"/>
          </p:nvPr>
        </p:nvSpPr>
        <p:spPr>
          <a:xfrm>
            <a:off x="6292072" y="6358792"/>
            <a:ext cx="2743200" cy="365125"/>
          </a:xfrm>
        </p:spPr>
        <p:txBody>
          <a:bodyPr/>
          <a:lstStyle>
            <a:lvl1pPr>
              <a:defRPr>
                <a:solidFill>
                  <a:schemeClr val="accent6">
                    <a:lumMod val="60000"/>
                    <a:lumOff val="40000"/>
                  </a:schemeClr>
                </a:solidFill>
              </a:defRPr>
            </a:lvl1pPr>
          </a:lstStyle>
          <a:p>
            <a:fld id="{96BDE53B-6184-4E9F-BBEC-36FAA04B2990}" type="slidenum">
              <a:rPr lang="en-US" smtClean="0"/>
              <a:t>‹#›</a:t>
            </a:fld>
            <a:endParaRPr lang="en-US"/>
          </a:p>
        </p:txBody>
      </p:sp>
      <p:pic>
        <p:nvPicPr>
          <p:cNvPr id="11" name="Picture 10">
            <a:extLst>
              <a:ext uri="{FF2B5EF4-FFF2-40B4-BE49-F238E27FC236}">
                <a16:creationId xmlns:a16="http://schemas.microsoft.com/office/drawing/2014/main" id="{59E51714-B368-074A-B356-4D5B117AA755}"/>
              </a:ext>
            </a:extLst>
          </p:cNvPr>
          <p:cNvPicPr>
            <a:picLocks noChangeAspect="1"/>
          </p:cNvPicPr>
          <p:nvPr/>
        </p:nvPicPr>
        <p:blipFill>
          <a:blip r:embed="rId2"/>
          <a:stretch>
            <a:fillRect/>
          </a:stretch>
        </p:blipFill>
        <p:spPr>
          <a:xfrm>
            <a:off x="9448800" y="5427041"/>
            <a:ext cx="1676400" cy="1438910"/>
          </a:xfrm>
          <a:prstGeom prst="rect">
            <a:avLst/>
          </a:prstGeom>
        </p:spPr>
      </p:pic>
    </p:spTree>
    <p:extLst>
      <p:ext uri="{BB962C8B-B14F-4D97-AF65-F5344CB8AC3E}">
        <p14:creationId xmlns:p14="http://schemas.microsoft.com/office/powerpoint/2010/main" val="358084282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E22-648A-5F4B-982F-89598EB737CB}"/>
              </a:ext>
            </a:extLst>
          </p:cNvPr>
          <p:cNvSpPr>
            <a:spLocks noGrp="1"/>
          </p:cNvSpPr>
          <p:nvPr>
            <p:ph type="title"/>
          </p:nvPr>
        </p:nvSpPr>
        <p:spPr>
          <a:xfrm>
            <a:off x="1028700" y="1028699"/>
            <a:ext cx="10096500" cy="972591"/>
          </a:xfrm>
        </p:spPr>
        <p:txBody>
          <a:bodyPr/>
          <a:lstStyle>
            <a:lvl1pPr fontAlgn="b">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1028700" y="2239672"/>
            <a:ext cx="10096500" cy="3794043"/>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1"/>
                </a:solidFill>
              </a:defRPr>
            </a:lvl1pPr>
          </a:lstStyle>
          <a:p>
            <a:endParaRPr lang="en-US"/>
          </a:p>
        </p:txBody>
      </p:sp>
      <p:sp>
        <p:nvSpPr>
          <p:cNvPr id="7" name="Slide Number Placeholder 6">
            <a:extLst>
              <a:ext uri="{FF2B5EF4-FFF2-40B4-BE49-F238E27FC236}">
                <a16:creationId xmlns:a16="http://schemas.microsoft.com/office/drawing/2014/main" id="{02BEBF4B-2F4B-0E48-BE98-A4D04C770327}"/>
              </a:ext>
            </a:extLst>
          </p:cNvPr>
          <p:cNvSpPr>
            <a:spLocks noGrp="1"/>
          </p:cNvSpPr>
          <p:nvPr>
            <p:ph type="sldNum" sz="quarter" idx="12"/>
          </p:nvPr>
        </p:nvSpPr>
        <p:spPr>
          <a:xfrm>
            <a:off x="6282645" y="6358792"/>
            <a:ext cx="2743200" cy="365125"/>
          </a:xfrm>
        </p:spPr>
        <p:txBody>
          <a:bodyPr/>
          <a:lstStyle>
            <a:lvl1pPr>
              <a:defRPr>
                <a:solidFill>
                  <a:schemeClr val="tx1"/>
                </a:solidFill>
              </a:defRPr>
            </a:lvl1pPr>
          </a:lstStyle>
          <a:p>
            <a:fld id="{96BDE53B-6184-4E9F-BBEC-36FAA04B2990}" type="slidenum">
              <a:rPr lang="en-US" smtClean="0"/>
              <a:t>‹#›</a:t>
            </a:fld>
            <a:endParaRPr lang="en-US"/>
          </a:p>
        </p:txBody>
      </p:sp>
      <p:pic>
        <p:nvPicPr>
          <p:cNvPr id="8" name="Picture 7">
            <a:extLst>
              <a:ext uri="{FF2B5EF4-FFF2-40B4-BE49-F238E27FC236}">
                <a16:creationId xmlns:a16="http://schemas.microsoft.com/office/drawing/2014/main" id="{39854030-2031-3D44-86E7-5337E2F7D3B7}"/>
              </a:ext>
            </a:extLst>
          </p:cNvPr>
          <p:cNvPicPr>
            <a:picLocks noChangeAspect="1"/>
          </p:cNvPicPr>
          <p:nvPr/>
        </p:nvPicPr>
        <p:blipFill>
          <a:blip r:embed="rId2"/>
          <a:stretch>
            <a:fillRect/>
          </a:stretch>
        </p:blipFill>
        <p:spPr>
          <a:xfrm>
            <a:off x="9448800" y="5419090"/>
            <a:ext cx="1676400" cy="1438910"/>
          </a:xfrm>
          <a:prstGeom prst="rect">
            <a:avLst/>
          </a:prstGeom>
        </p:spPr>
      </p:pic>
      <p:pic>
        <p:nvPicPr>
          <p:cNvPr id="9" name="Picture 8">
            <a:extLst>
              <a:ext uri="{FF2B5EF4-FFF2-40B4-BE49-F238E27FC236}">
                <a16:creationId xmlns:a16="http://schemas.microsoft.com/office/drawing/2014/main" id="{F6A9A9D4-76FB-4E41-BA9D-DD6D3CFB196C}"/>
              </a:ext>
            </a:extLst>
          </p:cNvPr>
          <p:cNvPicPr>
            <a:picLocks noChangeAspect="1"/>
          </p:cNvPicPr>
          <p:nvPr/>
        </p:nvPicPr>
        <p:blipFill>
          <a:blip r:embed="rId3"/>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3036708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E22-648A-5F4B-982F-89598EB737CB}"/>
              </a:ext>
            </a:extLst>
          </p:cNvPr>
          <p:cNvSpPr>
            <a:spLocks noGrp="1"/>
          </p:cNvSpPr>
          <p:nvPr>
            <p:ph type="title"/>
          </p:nvPr>
        </p:nvSpPr>
        <p:spPr>
          <a:xfrm>
            <a:off x="1028700" y="795130"/>
            <a:ext cx="5867400" cy="1366159"/>
          </a:xfrm>
        </p:spPr>
        <p:txBody>
          <a:bodyPr/>
          <a:lstStyle>
            <a:lvl1pPr fontAlgn="b">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1028700" y="2398210"/>
            <a:ext cx="5867400" cy="3316790"/>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5"/>
                </a:solidFill>
              </a:defRPr>
            </a:lvl1pPr>
          </a:lstStyle>
          <a:p>
            <a:endParaRPr lang="en-US"/>
          </a:p>
        </p:txBody>
      </p:sp>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7734300" y="1028700"/>
            <a:ext cx="4457700" cy="4800600"/>
          </a:xfrm>
          <a:solidFill>
            <a:schemeClr val="tx2"/>
          </a:solidFill>
        </p:spPr>
        <p:txBody>
          <a:bodyPr/>
          <a:lstStyle>
            <a:lvl1pPr>
              <a:defRPr>
                <a:solidFill>
                  <a:schemeClr val="accent2"/>
                </a:solidFill>
              </a:defRPr>
            </a:lvl1pPr>
          </a:lstStyle>
          <a:p>
            <a:r>
              <a:rPr lang="en-US"/>
              <a:t>Click icon to add picture</a:t>
            </a:r>
          </a:p>
        </p:txBody>
      </p:sp>
      <p:sp>
        <p:nvSpPr>
          <p:cNvPr id="12" name="Slide Number Placeholder 6">
            <a:extLst>
              <a:ext uri="{FF2B5EF4-FFF2-40B4-BE49-F238E27FC236}">
                <a16:creationId xmlns:a16="http://schemas.microsoft.com/office/drawing/2014/main" id="{C73A5F20-5E92-2A48-A3B1-04FE2775146A}"/>
              </a:ext>
            </a:extLst>
          </p:cNvPr>
          <p:cNvSpPr>
            <a:spLocks noGrp="1"/>
          </p:cNvSpPr>
          <p:nvPr>
            <p:ph type="sldNum" sz="quarter" idx="12"/>
          </p:nvPr>
        </p:nvSpPr>
        <p:spPr>
          <a:xfrm>
            <a:off x="6282645" y="6358792"/>
            <a:ext cx="2743200" cy="365125"/>
          </a:xfrm>
        </p:spPr>
        <p:txBody>
          <a:bodyPr/>
          <a:lstStyle>
            <a:lvl1pPr>
              <a:defRPr>
                <a:solidFill>
                  <a:schemeClr val="tx1"/>
                </a:solidFill>
              </a:defRPr>
            </a:lvl1pPr>
          </a:lstStyle>
          <a:p>
            <a:fld id="{96BDE53B-6184-4E9F-BBEC-36FAA04B2990}" type="slidenum">
              <a:rPr lang="en-US" smtClean="0"/>
              <a:t>‹#›</a:t>
            </a:fld>
            <a:endParaRPr lang="en-US"/>
          </a:p>
        </p:txBody>
      </p:sp>
      <p:pic>
        <p:nvPicPr>
          <p:cNvPr id="13" name="Picture 12">
            <a:extLst>
              <a:ext uri="{FF2B5EF4-FFF2-40B4-BE49-F238E27FC236}">
                <a16:creationId xmlns:a16="http://schemas.microsoft.com/office/drawing/2014/main" id="{FCE8B902-D8F4-4A41-B5F3-DA85BB693284}"/>
              </a:ext>
            </a:extLst>
          </p:cNvPr>
          <p:cNvPicPr>
            <a:picLocks noChangeAspect="1"/>
          </p:cNvPicPr>
          <p:nvPr/>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1218544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5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E22-648A-5F4B-982F-89598EB737CB}"/>
              </a:ext>
            </a:extLst>
          </p:cNvPr>
          <p:cNvSpPr>
            <a:spLocks noGrp="1"/>
          </p:cNvSpPr>
          <p:nvPr>
            <p:ph type="title"/>
          </p:nvPr>
        </p:nvSpPr>
        <p:spPr>
          <a:xfrm>
            <a:off x="5257800" y="795130"/>
            <a:ext cx="5867400" cy="1366159"/>
          </a:xfrm>
        </p:spPr>
        <p:txBody>
          <a:bodyPr/>
          <a:lstStyle>
            <a:lvl1pPr fontAlgn="b">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5257800" y="2398210"/>
            <a:ext cx="5867400" cy="3431090"/>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5"/>
                </a:solidFill>
              </a:defRPr>
            </a:lvl1pPr>
          </a:lstStyle>
          <a:p>
            <a:endParaRPr lang="en-US"/>
          </a:p>
        </p:txBody>
      </p:sp>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0" y="1028700"/>
            <a:ext cx="4457700" cy="4800600"/>
          </a:xfrm>
          <a:solidFill>
            <a:schemeClr val="tx2"/>
          </a:solidFill>
        </p:spPr>
        <p:txBody>
          <a:bodyPr/>
          <a:lstStyle>
            <a:lvl1pPr>
              <a:defRPr>
                <a:solidFill>
                  <a:schemeClr val="accent2"/>
                </a:solidFill>
              </a:defRPr>
            </a:lvl1pPr>
          </a:lstStyle>
          <a:p>
            <a:r>
              <a:rPr lang="en-US"/>
              <a:t>Click icon to add picture</a:t>
            </a:r>
          </a:p>
        </p:txBody>
      </p:sp>
      <p:sp>
        <p:nvSpPr>
          <p:cNvPr id="10" name="Slide Number Placeholder 6">
            <a:extLst>
              <a:ext uri="{FF2B5EF4-FFF2-40B4-BE49-F238E27FC236}">
                <a16:creationId xmlns:a16="http://schemas.microsoft.com/office/drawing/2014/main" id="{16491549-B961-2C40-861D-55C16BFEAFB3}"/>
              </a:ext>
            </a:extLst>
          </p:cNvPr>
          <p:cNvSpPr>
            <a:spLocks noGrp="1"/>
          </p:cNvSpPr>
          <p:nvPr>
            <p:ph type="sldNum" sz="quarter" idx="12"/>
          </p:nvPr>
        </p:nvSpPr>
        <p:spPr>
          <a:xfrm>
            <a:off x="6282645" y="6358792"/>
            <a:ext cx="2743200" cy="365125"/>
          </a:xfrm>
        </p:spPr>
        <p:txBody>
          <a:bodyPr/>
          <a:lstStyle>
            <a:lvl1pPr>
              <a:defRPr>
                <a:solidFill>
                  <a:schemeClr val="tx1"/>
                </a:solidFill>
              </a:defRPr>
            </a:lvl1pPr>
          </a:lstStyle>
          <a:p>
            <a:fld id="{96BDE53B-6184-4E9F-BBEC-36FAA04B2990}" type="slidenum">
              <a:rPr lang="en-US" smtClean="0"/>
              <a:t>‹#›</a:t>
            </a:fld>
            <a:endParaRPr lang="en-US"/>
          </a:p>
        </p:txBody>
      </p:sp>
      <p:pic>
        <p:nvPicPr>
          <p:cNvPr id="11" name="Picture 10">
            <a:extLst>
              <a:ext uri="{FF2B5EF4-FFF2-40B4-BE49-F238E27FC236}">
                <a16:creationId xmlns:a16="http://schemas.microsoft.com/office/drawing/2014/main" id="{DC590E3D-1C68-CD41-A41B-6E38DD470C37}"/>
              </a:ext>
            </a:extLst>
          </p:cNvPr>
          <p:cNvPicPr>
            <a:picLocks noChangeAspect="1"/>
          </p:cNvPicPr>
          <p:nvPr/>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875109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1_Two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94C3A-36A4-B841-80DA-2D7BE0C66550}"/>
              </a:ext>
            </a:extLst>
          </p:cNvPr>
          <p:cNvSpPr>
            <a:spLocks noGrp="1"/>
          </p:cNvSpPr>
          <p:nvPr>
            <p:ph type="title"/>
          </p:nvPr>
        </p:nvSpPr>
        <p:spPr>
          <a:xfrm>
            <a:off x="1028700" y="652916"/>
            <a:ext cx="10515600" cy="133149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3AD1761-7040-7A4D-A77A-52FB4297391B}"/>
              </a:ext>
            </a:extLst>
          </p:cNvPr>
          <p:cNvSpPr>
            <a:spLocks noGrp="1"/>
          </p:cNvSpPr>
          <p:nvPr>
            <p:ph sz="half" idx="1"/>
          </p:nvPr>
        </p:nvSpPr>
        <p:spPr>
          <a:xfrm>
            <a:off x="1028700" y="2203221"/>
            <a:ext cx="4229100" cy="3626079"/>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77CEFC-7993-474C-ADAF-D21CD1CC48E0}"/>
              </a:ext>
            </a:extLst>
          </p:cNvPr>
          <p:cNvSpPr>
            <a:spLocks noGrp="1"/>
          </p:cNvSpPr>
          <p:nvPr>
            <p:ph sz="half" idx="2"/>
          </p:nvPr>
        </p:nvSpPr>
        <p:spPr>
          <a:xfrm>
            <a:off x="6057900" y="2203221"/>
            <a:ext cx="4229100" cy="3626079"/>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3413A61-119B-7146-BF47-6BA5EE86C647}"/>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8" name="Slide Number Placeholder 6">
            <a:extLst>
              <a:ext uri="{FF2B5EF4-FFF2-40B4-BE49-F238E27FC236}">
                <a16:creationId xmlns:a16="http://schemas.microsoft.com/office/drawing/2014/main" id="{812D582D-3970-7643-BEB5-8F77261CBCE7}"/>
              </a:ext>
            </a:extLst>
          </p:cNvPr>
          <p:cNvSpPr>
            <a:spLocks noGrp="1"/>
          </p:cNvSpPr>
          <p:nvPr>
            <p:ph type="sldNum" sz="quarter" idx="12"/>
          </p:nvPr>
        </p:nvSpPr>
        <p:spPr>
          <a:xfrm>
            <a:off x="6282645" y="6358792"/>
            <a:ext cx="2743200" cy="365125"/>
          </a:xfrm>
        </p:spPr>
        <p:txBody>
          <a:bodyPr/>
          <a:lstStyle>
            <a:lvl1pPr>
              <a:defRPr>
                <a:solidFill>
                  <a:schemeClr val="bg1"/>
                </a:solidFill>
              </a:defRPr>
            </a:lvl1pPr>
          </a:lstStyle>
          <a:p>
            <a:fld id="{96BDE53B-6184-4E9F-BBEC-36FAA04B2990}" type="slidenum">
              <a:rPr lang="en-US" smtClean="0"/>
              <a:t>‹#›</a:t>
            </a:fld>
            <a:endParaRPr lang="en-US"/>
          </a:p>
        </p:txBody>
      </p:sp>
      <p:pic>
        <p:nvPicPr>
          <p:cNvPr id="9" name="Picture 8">
            <a:extLst>
              <a:ext uri="{FF2B5EF4-FFF2-40B4-BE49-F238E27FC236}">
                <a16:creationId xmlns:a16="http://schemas.microsoft.com/office/drawing/2014/main" id="{DC0D19EC-785C-184E-9C16-474F43C4F85E}"/>
              </a:ext>
            </a:extLst>
          </p:cNvPr>
          <p:cNvPicPr>
            <a:picLocks noChangeAspect="1"/>
          </p:cNvPicPr>
          <p:nvPr/>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2388244474"/>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8C7C-320B-524C-98FB-DE1BCAC017BA}"/>
              </a:ext>
            </a:extLst>
          </p:cNvPr>
          <p:cNvSpPr>
            <a:spLocks noGrp="1"/>
          </p:cNvSpPr>
          <p:nvPr>
            <p:ph type="title"/>
          </p:nvPr>
        </p:nvSpPr>
        <p:spPr>
          <a:xfrm>
            <a:off x="1028700" y="675591"/>
            <a:ext cx="10326688" cy="1325563"/>
          </a:xfrm>
        </p:spPr>
        <p:txBody>
          <a:bodyPr/>
          <a:lstStyle>
            <a:lvl1pPr fontAlgn="b">
              <a:defRPr/>
            </a:lvl1pPr>
          </a:lstStyle>
          <a:p>
            <a:r>
              <a:rPr lang="en-US"/>
              <a:t>Click to edit Master title style</a:t>
            </a:r>
          </a:p>
        </p:txBody>
      </p:sp>
      <p:sp>
        <p:nvSpPr>
          <p:cNvPr id="3" name="Text Placeholder 2">
            <a:extLst>
              <a:ext uri="{FF2B5EF4-FFF2-40B4-BE49-F238E27FC236}">
                <a16:creationId xmlns:a16="http://schemas.microsoft.com/office/drawing/2014/main" id="{E2B97133-9621-1E44-A42A-0C834C82B557}"/>
              </a:ext>
            </a:extLst>
          </p:cNvPr>
          <p:cNvSpPr>
            <a:spLocks noGrp="1"/>
          </p:cNvSpPr>
          <p:nvPr>
            <p:ph type="body" idx="1"/>
          </p:nvPr>
        </p:nvSpPr>
        <p:spPr>
          <a:xfrm>
            <a:off x="1028701" y="1681163"/>
            <a:ext cx="4229100" cy="823912"/>
          </a:xfrm>
        </p:spPr>
        <p:txBody>
          <a:bodyPr anchor="b"/>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1683D9-25AA-BD48-8E55-40D6E40CE42D}"/>
              </a:ext>
            </a:extLst>
          </p:cNvPr>
          <p:cNvSpPr>
            <a:spLocks noGrp="1"/>
          </p:cNvSpPr>
          <p:nvPr>
            <p:ph sz="half" idx="2"/>
          </p:nvPr>
        </p:nvSpPr>
        <p:spPr>
          <a:xfrm>
            <a:off x="1028701" y="2639825"/>
            <a:ext cx="4229100" cy="3684588"/>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4FD85B-DF11-484D-8B88-8EC6A17B1190}"/>
              </a:ext>
            </a:extLst>
          </p:cNvPr>
          <p:cNvSpPr>
            <a:spLocks noGrp="1"/>
          </p:cNvSpPr>
          <p:nvPr>
            <p:ph type="body" sz="quarter" idx="3"/>
          </p:nvPr>
        </p:nvSpPr>
        <p:spPr>
          <a:xfrm>
            <a:off x="6057900" y="1681163"/>
            <a:ext cx="4229100" cy="823912"/>
          </a:xfrm>
        </p:spPr>
        <p:txBody>
          <a:bodyPr anchor="b"/>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4EE1B7-4789-B243-B467-11E2AF637F3D}"/>
              </a:ext>
            </a:extLst>
          </p:cNvPr>
          <p:cNvSpPr>
            <a:spLocks noGrp="1"/>
          </p:cNvSpPr>
          <p:nvPr>
            <p:ph sz="quarter" idx="4"/>
          </p:nvPr>
        </p:nvSpPr>
        <p:spPr>
          <a:xfrm>
            <a:off x="6057900" y="2639825"/>
            <a:ext cx="4229100" cy="3684588"/>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FBC4E10-801A-2B48-A8CA-F3F611F0A25F}"/>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10" name="Slide Number Placeholder 6">
            <a:extLst>
              <a:ext uri="{FF2B5EF4-FFF2-40B4-BE49-F238E27FC236}">
                <a16:creationId xmlns:a16="http://schemas.microsoft.com/office/drawing/2014/main" id="{B5CE7C10-EAEA-6741-8950-06C5E3A8789D}"/>
              </a:ext>
            </a:extLst>
          </p:cNvPr>
          <p:cNvSpPr>
            <a:spLocks noGrp="1"/>
          </p:cNvSpPr>
          <p:nvPr>
            <p:ph type="sldNum" sz="quarter" idx="12"/>
          </p:nvPr>
        </p:nvSpPr>
        <p:spPr>
          <a:xfrm>
            <a:off x="6282645" y="6358792"/>
            <a:ext cx="2743200" cy="365125"/>
          </a:xfrm>
        </p:spPr>
        <p:txBody>
          <a:bodyPr/>
          <a:lstStyle>
            <a:lvl1pPr>
              <a:defRPr>
                <a:solidFill>
                  <a:schemeClr val="bg1"/>
                </a:solidFill>
              </a:defRPr>
            </a:lvl1pPr>
          </a:lstStyle>
          <a:p>
            <a:fld id="{96BDE53B-6184-4E9F-BBEC-36FAA04B2990}" type="slidenum">
              <a:rPr lang="en-US" smtClean="0"/>
              <a:t>‹#›</a:t>
            </a:fld>
            <a:endParaRPr lang="en-US"/>
          </a:p>
        </p:txBody>
      </p:sp>
      <p:pic>
        <p:nvPicPr>
          <p:cNvPr id="11" name="Picture 10">
            <a:extLst>
              <a:ext uri="{FF2B5EF4-FFF2-40B4-BE49-F238E27FC236}">
                <a16:creationId xmlns:a16="http://schemas.microsoft.com/office/drawing/2014/main" id="{3D373288-F212-614F-BF4C-4CB0882F0127}"/>
              </a:ext>
            </a:extLst>
          </p:cNvPr>
          <p:cNvPicPr>
            <a:picLocks noChangeAspect="1"/>
          </p:cNvPicPr>
          <p:nvPr/>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420862428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4"/>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6C457E6-5EC3-2F40-B70F-3D888AB65374}"/>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5" name="Slide Number Placeholder 6">
            <a:extLst>
              <a:ext uri="{FF2B5EF4-FFF2-40B4-BE49-F238E27FC236}">
                <a16:creationId xmlns:a16="http://schemas.microsoft.com/office/drawing/2014/main" id="{5B0E867A-5BEA-E341-BDAE-9DE0263B08EE}"/>
              </a:ext>
            </a:extLst>
          </p:cNvPr>
          <p:cNvSpPr>
            <a:spLocks noGrp="1"/>
          </p:cNvSpPr>
          <p:nvPr>
            <p:ph type="sldNum" sz="quarter" idx="12"/>
          </p:nvPr>
        </p:nvSpPr>
        <p:spPr>
          <a:xfrm>
            <a:off x="6282645" y="6358792"/>
            <a:ext cx="2743200" cy="365125"/>
          </a:xfrm>
        </p:spPr>
        <p:txBody>
          <a:bodyPr/>
          <a:lstStyle>
            <a:lvl1pPr>
              <a:defRPr>
                <a:solidFill>
                  <a:schemeClr val="bg1"/>
                </a:solidFill>
              </a:defRPr>
            </a:lvl1pPr>
          </a:lstStyle>
          <a:p>
            <a:fld id="{96BDE53B-6184-4E9F-BBEC-36FAA04B2990}" type="slidenum">
              <a:rPr lang="en-US" smtClean="0"/>
              <a:t>‹#›</a:t>
            </a:fld>
            <a:endParaRPr lang="en-US"/>
          </a:p>
        </p:txBody>
      </p:sp>
      <p:pic>
        <p:nvPicPr>
          <p:cNvPr id="6" name="Picture 5">
            <a:extLst>
              <a:ext uri="{FF2B5EF4-FFF2-40B4-BE49-F238E27FC236}">
                <a16:creationId xmlns:a16="http://schemas.microsoft.com/office/drawing/2014/main" id="{5B929C05-C4EE-2647-BF8D-7770996B2098}"/>
              </a:ext>
            </a:extLst>
          </p:cNvPr>
          <p:cNvPicPr>
            <a:picLocks noChangeAspect="1"/>
          </p:cNvPicPr>
          <p:nvPr/>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210715265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B05BA-D49F-4541-A42A-8928DC186C30}"/>
              </a:ext>
            </a:extLst>
          </p:cNvPr>
          <p:cNvSpPr>
            <a:spLocks noGrp="1"/>
          </p:cNvSpPr>
          <p:nvPr>
            <p:ph type="title"/>
          </p:nvPr>
        </p:nvSpPr>
        <p:spPr>
          <a:xfrm>
            <a:off x="1041953" y="987424"/>
            <a:ext cx="4215848" cy="961689"/>
          </a:xfrm>
        </p:spPr>
        <p:txBody>
          <a:bodyPr anchor="b"/>
          <a:lstStyle>
            <a:lvl1pPr fontAlgn="b">
              <a:defRPr sz="3200"/>
            </a:lvl1pPr>
          </a:lstStyle>
          <a:p>
            <a:r>
              <a:rPr lang="en-US"/>
              <a:t>Click to edit Master title style</a:t>
            </a:r>
          </a:p>
        </p:txBody>
      </p:sp>
      <p:sp>
        <p:nvSpPr>
          <p:cNvPr id="3" name="Content Placeholder 2">
            <a:extLst>
              <a:ext uri="{FF2B5EF4-FFF2-40B4-BE49-F238E27FC236}">
                <a16:creationId xmlns:a16="http://schemas.microsoft.com/office/drawing/2014/main" id="{494B4A9B-6EDF-194B-B975-30C3130B2548}"/>
              </a:ext>
            </a:extLst>
          </p:cNvPr>
          <p:cNvSpPr>
            <a:spLocks noGrp="1"/>
          </p:cNvSpPr>
          <p:nvPr>
            <p:ph idx="1"/>
          </p:nvPr>
        </p:nvSpPr>
        <p:spPr>
          <a:xfrm>
            <a:off x="6057900" y="987425"/>
            <a:ext cx="5092147" cy="4873625"/>
          </a:xfrm>
        </p:spPr>
        <p:txBody>
          <a:bodyPr/>
          <a:lstStyle>
            <a:lvl1pPr marL="0" indent="0" fontAlgn="t">
              <a:buFontTx/>
              <a:buNone/>
              <a:defRPr sz="3200">
                <a:solidFill>
                  <a:schemeClr val="accent6"/>
                </a:solidFill>
              </a:defRPr>
            </a:lvl1pPr>
            <a:lvl2pPr marL="457200" indent="0" fontAlgn="t">
              <a:buFontTx/>
              <a:buNone/>
              <a:defRPr sz="2800">
                <a:solidFill>
                  <a:schemeClr val="accent6"/>
                </a:solidFill>
              </a:defRPr>
            </a:lvl2pPr>
            <a:lvl3pPr marL="914400" indent="0" fontAlgn="t">
              <a:buFontTx/>
              <a:buNone/>
              <a:defRPr sz="2400">
                <a:solidFill>
                  <a:schemeClr val="accent6"/>
                </a:solidFill>
              </a:defRPr>
            </a:lvl3pPr>
            <a:lvl4pPr marL="1371600" indent="0" fontAlgn="t">
              <a:buFontTx/>
              <a:buNone/>
              <a:defRPr sz="2000">
                <a:solidFill>
                  <a:schemeClr val="accent6"/>
                </a:solidFill>
              </a:defRPr>
            </a:lvl4pPr>
            <a:lvl5pPr marL="1828800" indent="0" fontAlgn="t">
              <a:buFontTx/>
              <a:buNone/>
              <a:defRPr sz="2000">
                <a:solidFill>
                  <a:schemeClr val="accent6"/>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7D310-2830-4442-A596-6328AF88C9AB}"/>
              </a:ext>
            </a:extLst>
          </p:cNvPr>
          <p:cNvSpPr>
            <a:spLocks noGrp="1"/>
          </p:cNvSpPr>
          <p:nvPr>
            <p:ph type="body" sz="half" idx="2"/>
          </p:nvPr>
        </p:nvSpPr>
        <p:spPr>
          <a:xfrm>
            <a:off x="1041953" y="2137890"/>
            <a:ext cx="4215848" cy="3465080"/>
          </a:xfrm>
        </p:spPr>
        <p:txBody>
          <a:bodyPr/>
          <a:lstStyle>
            <a:lvl1pPr marL="0" indent="0" fontAlgn="t">
              <a:buNone/>
              <a:defRPr sz="2200" b="1" i="0">
                <a:solidFill>
                  <a:schemeClr val="accent2"/>
                </a:solidFill>
                <a:latin typeface="Roboto Slab" pitchFamily="2" charset="0"/>
                <a:ea typeface="Roboto Slab"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992C7AF-30BF-AF43-AE09-1E1EFFD235E8}"/>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8" name="Slide Number Placeholder 6">
            <a:extLst>
              <a:ext uri="{FF2B5EF4-FFF2-40B4-BE49-F238E27FC236}">
                <a16:creationId xmlns:a16="http://schemas.microsoft.com/office/drawing/2014/main" id="{0E7C66C9-9EAC-1343-A179-45E0B3C7B3F7}"/>
              </a:ext>
            </a:extLst>
          </p:cNvPr>
          <p:cNvSpPr>
            <a:spLocks noGrp="1"/>
          </p:cNvSpPr>
          <p:nvPr>
            <p:ph type="sldNum" sz="quarter" idx="12"/>
          </p:nvPr>
        </p:nvSpPr>
        <p:spPr>
          <a:xfrm>
            <a:off x="6282645" y="6358792"/>
            <a:ext cx="2743200" cy="365125"/>
          </a:xfrm>
        </p:spPr>
        <p:txBody>
          <a:bodyPr/>
          <a:lstStyle>
            <a:lvl1pPr>
              <a:defRPr>
                <a:solidFill>
                  <a:schemeClr val="bg1"/>
                </a:solidFill>
              </a:defRPr>
            </a:lvl1pPr>
          </a:lstStyle>
          <a:p>
            <a:fld id="{96BDE53B-6184-4E9F-BBEC-36FAA04B2990}" type="slidenum">
              <a:rPr lang="en-US" smtClean="0"/>
              <a:t>‹#›</a:t>
            </a:fld>
            <a:endParaRPr lang="en-US"/>
          </a:p>
        </p:txBody>
      </p:sp>
      <p:pic>
        <p:nvPicPr>
          <p:cNvPr id="9" name="Picture 8">
            <a:extLst>
              <a:ext uri="{FF2B5EF4-FFF2-40B4-BE49-F238E27FC236}">
                <a16:creationId xmlns:a16="http://schemas.microsoft.com/office/drawing/2014/main" id="{58FAD694-732A-5849-938C-DD49BDF95646}"/>
              </a:ext>
            </a:extLst>
          </p:cNvPr>
          <p:cNvPicPr>
            <a:picLocks noChangeAspect="1"/>
          </p:cNvPicPr>
          <p:nvPr/>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1150901671"/>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Picture with Caption">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B1A555-26EF-6E41-ADD1-D7CEA9D7698E}"/>
              </a:ext>
            </a:extLst>
          </p:cNvPr>
          <p:cNvSpPr>
            <a:spLocks noGrp="1"/>
          </p:cNvSpPr>
          <p:nvPr>
            <p:ph type="pic" idx="1"/>
          </p:nvPr>
        </p:nvSpPr>
        <p:spPr>
          <a:xfrm>
            <a:off x="6057900" y="1028700"/>
            <a:ext cx="6134100" cy="4832350"/>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Footer Placeholder 5">
            <a:extLst>
              <a:ext uri="{FF2B5EF4-FFF2-40B4-BE49-F238E27FC236}">
                <a16:creationId xmlns:a16="http://schemas.microsoft.com/office/drawing/2014/main" id="{7F9555E6-A0F9-6147-B120-3E1ED3B376D5}"/>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8" name="Title 1">
            <a:extLst>
              <a:ext uri="{FF2B5EF4-FFF2-40B4-BE49-F238E27FC236}">
                <a16:creationId xmlns:a16="http://schemas.microsoft.com/office/drawing/2014/main" id="{71153836-B37D-DD49-9F2B-8A6405B87F13}"/>
              </a:ext>
            </a:extLst>
          </p:cNvPr>
          <p:cNvSpPr>
            <a:spLocks noGrp="1"/>
          </p:cNvSpPr>
          <p:nvPr>
            <p:ph type="title"/>
          </p:nvPr>
        </p:nvSpPr>
        <p:spPr>
          <a:xfrm>
            <a:off x="1041953" y="987424"/>
            <a:ext cx="4215848" cy="961689"/>
          </a:xfrm>
        </p:spPr>
        <p:txBody>
          <a:bodyPr anchor="b"/>
          <a:lstStyle>
            <a:lvl1pPr fontAlgn="b">
              <a:defRPr sz="3200"/>
            </a:lvl1pPr>
          </a:lstStyle>
          <a:p>
            <a:r>
              <a:rPr lang="en-US"/>
              <a:t>Click to edit Master title style</a:t>
            </a:r>
          </a:p>
        </p:txBody>
      </p:sp>
      <p:sp>
        <p:nvSpPr>
          <p:cNvPr id="9" name="Text Placeholder 3">
            <a:extLst>
              <a:ext uri="{FF2B5EF4-FFF2-40B4-BE49-F238E27FC236}">
                <a16:creationId xmlns:a16="http://schemas.microsoft.com/office/drawing/2014/main" id="{23D446A4-EBCA-BA47-9266-74AF19926CCF}"/>
              </a:ext>
            </a:extLst>
          </p:cNvPr>
          <p:cNvSpPr>
            <a:spLocks noGrp="1"/>
          </p:cNvSpPr>
          <p:nvPr>
            <p:ph type="body" sz="half" idx="2"/>
          </p:nvPr>
        </p:nvSpPr>
        <p:spPr>
          <a:xfrm>
            <a:off x="1041953" y="2137890"/>
            <a:ext cx="4215848" cy="3465080"/>
          </a:xfrm>
        </p:spPr>
        <p:txBody>
          <a:bodyPr/>
          <a:lstStyle>
            <a:lvl1pPr marL="0" indent="0" fontAlgn="t">
              <a:buNone/>
              <a:defRPr sz="2200" b="1" i="0">
                <a:solidFill>
                  <a:schemeClr val="accent2"/>
                </a:solidFill>
                <a:latin typeface="Roboto Slab" pitchFamily="2" charset="0"/>
                <a:ea typeface="Roboto Slab"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6">
            <a:extLst>
              <a:ext uri="{FF2B5EF4-FFF2-40B4-BE49-F238E27FC236}">
                <a16:creationId xmlns:a16="http://schemas.microsoft.com/office/drawing/2014/main" id="{E9B8AF96-9084-C34A-8326-B56906D92CFA}"/>
              </a:ext>
            </a:extLst>
          </p:cNvPr>
          <p:cNvSpPr>
            <a:spLocks noGrp="1"/>
          </p:cNvSpPr>
          <p:nvPr>
            <p:ph type="sldNum" sz="quarter" idx="12"/>
          </p:nvPr>
        </p:nvSpPr>
        <p:spPr>
          <a:xfrm>
            <a:off x="6282645" y="6358792"/>
            <a:ext cx="2743200" cy="365125"/>
          </a:xfrm>
        </p:spPr>
        <p:txBody>
          <a:bodyPr/>
          <a:lstStyle>
            <a:lvl1pPr>
              <a:defRPr>
                <a:solidFill>
                  <a:schemeClr val="bg1"/>
                </a:solidFill>
              </a:defRPr>
            </a:lvl1pPr>
          </a:lstStyle>
          <a:p>
            <a:fld id="{96BDE53B-6184-4E9F-BBEC-36FAA04B2990}" type="slidenum">
              <a:rPr lang="en-US" smtClean="0"/>
              <a:t>‹#›</a:t>
            </a:fld>
            <a:endParaRPr lang="en-US"/>
          </a:p>
        </p:txBody>
      </p:sp>
      <p:pic>
        <p:nvPicPr>
          <p:cNvPr id="11" name="Picture 10">
            <a:extLst>
              <a:ext uri="{FF2B5EF4-FFF2-40B4-BE49-F238E27FC236}">
                <a16:creationId xmlns:a16="http://schemas.microsoft.com/office/drawing/2014/main" id="{8191AA1B-93AD-FB4E-A137-8C0C348411B8}"/>
              </a:ext>
            </a:extLst>
          </p:cNvPr>
          <p:cNvPicPr>
            <a:picLocks noChangeAspect="1"/>
          </p:cNvPicPr>
          <p:nvPr/>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419537067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Slide - With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6FB7F4F-35DF-5743-B759-320B0E54B5AF}"/>
              </a:ext>
            </a:extLst>
          </p:cNvPr>
          <p:cNvSpPr>
            <a:spLocks noGrp="1"/>
          </p:cNvSpPr>
          <p:nvPr>
            <p:ph type="subTitle" idx="1"/>
          </p:nvPr>
        </p:nvSpPr>
        <p:spPr>
          <a:xfrm>
            <a:off x="1028699" y="4142874"/>
            <a:ext cx="5867401" cy="1215189"/>
          </a:xfrm>
        </p:spPr>
        <p:txBody>
          <a:bodyPr/>
          <a:lstStyle>
            <a:lvl1pPr marL="0" indent="0" algn="l">
              <a:buNone/>
              <a:defRPr sz="3200" b="0" i="0" cap="all" spc="500" baseline="0">
                <a:latin typeface="Source Sans Pro Light" panose="020B0403030403020204" pitchFamily="34" charset="0"/>
                <a:ea typeface="Source Sans Pro Light" panose="020B04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133D695-1F7F-6E4A-B58F-EE82E732BECB}"/>
              </a:ext>
            </a:extLst>
          </p:cNvPr>
          <p:cNvPicPr>
            <a:picLocks noChangeAspect="1"/>
          </p:cNvPicPr>
          <p:nvPr/>
        </p:nvPicPr>
        <p:blipFill>
          <a:blip r:embed="rId3"/>
          <a:stretch>
            <a:fillRect/>
          </a:stretch>
        </p:blipFill>
        <p:spPr>
          <a:xfrm>
            <a:off x="9448800" y="5419090"/>
            <a:ext cx="1676400" cy="1438910"/>
          </a:xfrm>
          <a:prstGeom prst="rect">
            <a:avLst/>
          </a:prstGeom>
        </p:spPr>
      </p:pic>
      <p:sp>
        <p:nvSpPr>
          <p:cNvPr id="9" name="Title 8">
            <a:extLst>
              <a:ext uri="{FF2B5EF4-FFF2-40B4-BE49-F238E27FC236}">
                <a16:creationId xmlns:a16="http://schemas.microsoft.com/office/drawing/2014/main" id="{3297C051-716C-DD41-A2FF-00E1C48DA9C5}"/>
              </a:ext>
            </a:extLst>
          </p:cNvPr>
          <p:cNvSpPr>
            <a:spLocks noGrp="1"/>
          </p:cNvSpPr>
          <p:nvPr>
            <p:ph type="title"/>
          </p:nvPr>
        </p:nvSpPr>
        <p:spPr>
          <a:xfrm>
            <a:off x="1028700" y="1905000"/>
            <a:ext cx="10096500" cy="2049378"/>
          </a:xfrm>
        </p:spPr>
        <p:txBody>
          <a:bodyPr anchor="b" anchorCtr="0"/>
          <a:lstStyle/>
          <a:p>
            <a:r>
              <a:rPr lang="en-US"/>
              <a:t>Click to edit Master title style</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a:latin typeface="Roboto Slab" pitchFamily="2" charset="0"/>
                <a:ea typeface="Roboto Slab" pitchFamily="2" charset="0"/>
              </a:defRPr>
            </a:lvl1pPr>
          </a:lstStyle>
          <a:p>
            <a:pPr lvl="0"/>
            <a:r>
              <a:rPr lang="en-US"/>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16015"/>
            <a:ext cx="3390900" cy="304800"/>
          </a:xfrm>
        </p:spPr>
        <p:txBody>
          <a:bodyPr/>
          <a:lstStyle>
            <a:lvl1pPr marL="0" indent="0">
              <a:buFontTx/>
              <a:buNone/>
              <a:defRPr sz="1800" b="0" i="0">
                <a:latin typeface="Roboto Slab Thin" pitchFamily="2" charset="0"/>
                <a:ea typeface="Roboto Slab Thin" pitchFamily="2" charset="0"/>
              </a:defRPr>
            </a:lvl1pPr>
          </a:lstStyle>
          <a:p>
            <a:pPr lvl="0"/>
            <a:r>
              <a:rPr lang="en-US"/>
              <a:t>Date</a:t>
            </a:r>
          </a:p>
        </p:txBody>
      </p:sp>
    </p:spTree>
    <p:extLst>
      <p:ext uri="{BB962C8B-B14F-4D97-AF65-F5344CB8AC3E}">
        <p14:creationId xmlns:p14="http://schemas.microsoft.com/office/powerpoint/2010/main" val="25647811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_Picture with Caption">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B1A555-26EF-6E41-ADD1-D7CEA9D7698E}"/>
              </a:ext>
            </a:extLst>
          </p:cNvPr>
          <p:cNvSpPr>
            <a:spLocks noGrp="1"/>
          </p:cNvSpPr>
          <p:nvPr>
            <p:ph type="pic" idx="1"/>
          </p:nvPr>
        </p:nvSpPr>
        <p:spPr>
          <a:xfrm>
            <a:off x="-76200" y="1028700"/>
            <a:ext cx="6134100" cy="4832350"/>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Footer Placeholder 5">
            <a:extLst>
              <a:ext uri="{FF2B5EF4-FFF2-40B4-BE49-F238E27FC236}">
                <a16:creationId xmlns:a16="http://schemas.microsoft.com/office/drawing/2014/main" id="{7F9555E6-A0F9-6147-B120-3E1ED3B376D5}"/>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8" name="Title 1">
            <a:extLst>
              <a:ext uri="{FF2B5EF4-FFF2-40B4-BE49-F238E27FC236}">
                <a16:creationId xmlns:a16="http://schemas.microsoft.com/office/drawing/2014/main" id="{71153836-B37D-DD49-9F2B-8A6405B87F13}"/>
              </a:ext>
            </a:extLst>
          </p:cNvPr>
          <p:cNvSpPr>
            <a:spLocks noGrp="1"/>
          </p:cNvSpPr>
          <p:nvPr>
            <p:ph type="title"/>
          </p:nvPr>
        </p:nvSpPr>
        <p:spPr>
          <a:xfrm>
            <a:off x="6909352" y="987424"/>
            <a:ext cx="4215848" cy="961689"/>
          </a:xfrm>
        </p:spPr>
        <p:txBody>
          <a:bodyPr anchor="b"/>
          <a:lstStyle>
            <a:lvl1pPr fontAlgn="b">
              <a:defRPr sz="3200"/>
            </a:lvl1pPr>
          </a:lstStyle>
          <a:p>
            <a:r>
              <a:rPr lang="en-US"/>
              <a:t>Click to edit Master title style</a:t>
            </a:r>
          </a:p>
        </p:txBody>
      </p:sp>
      <p:sp>
        <p:nvSpPr>
          <p:cNvPr id="9" name="Text Placeholder 3">
            <a:extLst>
              <a:ext uri="{FF2B5EF4-FFF2-40B4-BE49-F238E27FC236}">
                <a16:creationId xmlns:a16="http://schemas.microsoft.com/office/drawing/2014/main" id="{23D446A4-EBCA-BA47-9266-74AF19926CCF}"/>
              </a:ext>
            </a:extLst>
          </p:cNvPr>
          <p:cNvSpPr>
            <a:spLocks noGrp="1"/>
          </p:cNvSpPr>
          <p:nvPr>
            <p:ph type="body" sz="half" idx="2"/>
          </p:nvPr>
        </p:nvSpPr>
        <p:spPr>
          <a:xfrm>
            <a:off x="6896100" y="2137890"/>
            <a:ext cx="4215848" cy="3465080"/>
          </a:xfrm>
        </p:spPr>
        <p:txBody>
          <a:bodyPr/>
          <a:lstStyle>
            <a:lvl1pPr marL="0" indent="0" fontAlgn="t">
              <a:buNone/>
              <a:defRPr sz="2200" b="1" i="0">
                <a:solidFill>
                  <a:schemeClr val="accent2"/>
                </a:solidFill>
                <a:latin typeface="Roboto Slab" pitchFamily="2" charset="0"/>
                <a:ea typeface="Roboto Slab"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6">
            <a:extLst>
              <a:ext uri="{FF2B5EF4-FFF2-40B4-BE49-F238E27FC236}">
                <a16:creationId xmlns:a16="http://schemas.microsoft.com/office/drawing/2014/main" id="{4AC78F42-9DA6-7845-B921-A42AEE237B5C}"/>
              </a:ext>
            </a:extLst>
          </p:cNvPr>
          <p:cNvSpPr>
            <a:spLocks noGrp="1"/>
          </p:cNvSpPr>
          <p:nvPr>
            <p:ph type="sldNum" sz="quarter" idx="12"/>
          </p:nvPr>
        </p:nvSpPr>
        <p:spPr>
          <a:xfrm>
            <a:off x="6282645" y="6358792"/>
            <a:ext cx="2743200" cy="365125"/>
          </a:xfrm>
        </p:spPr>
        <p:txBody>
          <a:bodyPr/>
          <a:lstStyle>
            <a:lvl1pPr>
              <a:defRPr>
                <a:solidFill>
                  <a:schemeClr val="bg1"/>
                </a:solidFill>
              </a:defRPr>
            </a:lvl1pPr>
          </a:lstStyle>
          <a:p>
            <a:fld id="{96BDE53B-6184-4E9F-BBEC-36FAA04B2990}" type="slidenum">
              <a:rPr lang="en-US" smtClean="0"/>
              <a:t>‹#›</a:t>
            </a:fld>
            <a:endParaRPr lang="en-US"/>
          </a:p>
        </p:txBody>
      </p:sp>
      <p:pic>
        <p:nvPicPr>
          <p:cNvPr id="11" name="Picture 10">
            <a:extLst>
              <a:ext uri="{FF2B5EF4-FFF2-40B4-BE49-F238E27FC236}">
                <a16:creationId xmlns:a16="http://schemas.microsoft.com/office/drawing/2014/main" id="{990147D0-DAD8-6242-B85A-E5D58F0403D2}"/>
              </a:ext>
            </a:extLst>
          </p:cNvPr>
          <p:cNvPicPr>
            <a:picLocks noChangeAspect="1"/>
          </p:cNvPicPr>
          <p:nvPr/>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770597238"/>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33D695-1F7F-6E4A-B58F-EE82E732BECB}"/>
              </a:ext>
            </a:extLst>
          </p:cNvPr>
          <p:cNvPicPr>
            <a:picLocks noChangeAspect="1"/>
          </p:cNvPicPr>
          <p:nvPr/>
        </p:nvPicPr>
        <p:blipFill>
          <a:blip r:embed="rId2"/>
          <a:stretch>
            <a:fillRect/>
          </a:stretch>
        </p:blipFill>
        <p:spPr>
          <a:xfrm>
            <a:off x="9448800" y="5427041"/>
            <a:ext cx="1676400" cy="1438910"/>
          </a:xfrm>
          <a:prstGeom prst="rect">
            <a:avLst/>
          </a:prstGeom>
        </p:spPr>
      </p:pic>
      <p:sp>
        <p:nvSpPr>
          <p:cNvPr id="9" name="Title 8">
            <a:extLst>
              <a:ext uri="{FF2B5EF4-FFF2-40B4-BE49-F238E27FC236}">
                <a16:creationId xmlns:a16="http://schemas.microsoft.com/office/drawing/2014/main" id="{3297C051-716C-DD41-A2FF-00E1C48DA9C5}"/>
              </a:ext>
            </a:extLst>
          </p:cNvPr>
          <p:cNvSpPr>
            <a:spLocks noGrp="1"/>
          </p:cNvSpPr>
          <p:nvPr>
            <p:ph type="title" hasCustomPrompt="1"/>
          </p:nvPr>
        </p:nvSpPr>
        <p:spPr>
          <a:xfrm>
            <a:off x="1028700" y="1732105"/>
            <a:ext cx="8420100" cy="896795"/>
          </a:xfrm>
        </p:spPr>
        <p:txBody>
          <a:bodyPr anchor="t" anchorCtr="0">
            <a:noAutofit/>
          </a:bodyPr>
          <a:lstStyle>
            <a:lvl1pPr>
              <a:defRPr sz="5400" spc="0" baseline="0">
                <a:solidFill>
                  <a:schemeClr val="accent2"/>
                </a:solidFill>
              </a:defRPr>
            </a:lvl1pPr>
          </a:lstStyle>
          <a:p>
            <a:r>
              <a:rPr lang="en-US"/>
              <a:t>Thank you</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a:latin typeface="Roboto Slab" pitchFamily="2" charset="0"/>
                <a:ea typeface="Roboto Slab" pitchFamily="2" charset="0"/>
              </a:defRPr>
            </a:lvl1pPr>
          </a:lstStyle>
          <a:p>
            <a:pPr lvl="0"/>
            <a:r>
              <a:rPr lang="en-US"/>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16015"/>
            <a:ext cx="3390900" cy="304800"/>
          </a:xfrm>
        </p:spPr>
        <p:txBody>
          <a:bodyPr/>
          <a:lstStyle>
            <a:lvl1pPr marL="0" indent="0">
              <a:buFontTx/>
              <a:buNone/>
              <a:defRPr sz="1800" b="0" i="0">
                <a:latin typeface="Roboto Slab Thin" pitchFamily="2" charset="0"/>
                <a:ea typeface="Roboto Slab Thin" pitchFamily="2" charset="0"/>
              </a:defRPr>
            </a:lvl1pPr>
          </a:lstStyle>
          <a:p>
            <a:pPr lvl="0"/>
            <a:r>
              <a:rPr lang="en-US"/>
              <a:t>Thursday, May 23, 2019</a:t>
            </a:r>
          </a:p>
        </p:txBody>
      </p:sp>
      <p:sp>
        <p:nvSpPr>
          <p:cNvPr id="6" name="Content Placeholder 2">
            <a:extLst>
              <a:ext uri="{FF2B5EF4-FFF2-40B4-BE49-F238E27FC236}">
                <a16:creationId xmlns:a16="http://schemas.microsoft.com/office/drawing/2014/main" id="{17D5C3B5-9C73-BA41-B510-C6FC41E1368B}"/>
              </a:ext>
            </a:extLst>
          </p:cNvPr>
          <p:cNvSpPr>
            <a:spLocks noGrp="1"/>
          </p:cNvSpPr>
          <p:nvPr>
            <p:ph idx="1" hasCustomPrompt="1"/>
          </p:nvPr>
        </p:nvSpPr>
        <p:spPr>
          <a:xfrm>
            <a:off x="1047750" y="2628901"/>
            <a:ext cx="5867400" cy="2362200"/>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a:t>Closing remarks and information.</a:t>
            </a:r>
          </a:p>
        </p:txBody>
      </p:sp>
    </p:spTree>
    <p:extLst>
      <p:ext uri="{BB962C8B-B14F-4D97-AF65-F5344CB8AC3E}">
        <p14:creationId xmlns:p14="http://schemas.microsoft.com/office/powerpoint/2010/main" val="1927234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33D695-1F7F-6E4A-B58F-EE82E732BECB}"/>
              </a:ext>
            </a:extLst>
          </p:cNvPr>
          <p:cNvPicPr>
            <a:picLocks noChangeAspect="1"/>
          </p:cNvPicPr>
          <p:nvPr/>
        </p:nvPicPr>
        <p:blipFill>
          <a:blip r:embed="rId3"/>
          <a:stretch>
            <a:fillRect/>
          </a:stretch>
        </p:blipFill>
        <p:spPr>
          <a:xfrm>
            <a:off x="9448800" y="5419090"/>
            <a:ext cx="1676400" cy="1438910"/>
          </a:xfrm>
          <a:prstGeom prst="rect">
            <a:avLst/>
          </a:prstGeom>
        </p:spPr>
      </p:pic>
      <p:sp>
        <p:nvSpPr>
          <p:cNvPr id="9" name="Title 8">
            <a:extLst>
              <a:ext uri="{FF2B5EF4-FFF2-40B4-BE49-F238E27FC236}">
                <a16:creationId xmlns:a16="http://schemas.microsoft.com/office/drawing/2014/main" id="{3297C051-716C-DD41-A2FF-00E1C48DA9C5}"/>
              </a:ext>
            </a:extLst>
          </p:cNvPr>
          <p:cNvSpPr>
            <a:spLocks noGrp="1"/>
          </p:cNvSpPr>
          <p:nvPr>
            <p:ph type="title"/>
          </p:nvPr>
        </p:nvSpPr>
        <p:spPr>
          <a:xfrm>
            <a:off x="1028700" y="923723"/>
            <a:ext cx="8420100" cy="1705177"/>
          </a:xfrm>
        </p:spPr>
        <p:txBody>
          <a:bodyPr anchor="t" anchorCtr="0">
            <a:noAutofit/>
          </a:bodyPr>
          <a:lstStyle>
            <a:lvl1pPr>
              <a:defRPr sz="5400" spc="0" baseline="0"/>
            </a:lvl1pPr>
          </a:lstStyle>
          <a:p>
            <a:r>
              <a:rPr lang="en-US"/>
              <a:t>Click to edit Master title style</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2931138"/>
            <a:ext cx="5867400" cy="284631"/>
          </a:xfrm>
        </p:spPr>
        <p:txBody>
          <a:bodyPr/>
          <a:lstStyle>
            <a:lvl1pPr marL="0" indent="0">
              <a:buFontTx/>
              <a:buNone/>
              <a:defRPr sz="1800">
                <a:latin typeface="Roboto Slab" pitchFamily="2" charset="0"/>
                <a:ea typeface="Roboto Slab" pitchFamily="2" charset="0"/>
              </a:defRPr>
            </a:lvl1pPr>
          </a:lstStyle>
          <a:p>
            <a:pPr lvl="0"/>
            <a:r>
              <a:rPr lang="en-US"/>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3215769"/>
            <a:ext cx="3390900" cy="304800"/>
          </a:xfrm>
        </p:spPr>
        <p:txBody>
          <a:bodyPr/>
          <a:lstStyle>
            <a:lvl1pPr marL="0" indent="0">
              <a:buFontTx/>
              <a:buNone/>
              <a:defRPr sz="1800" b="0" i="0">
                <a:latin typeface="Roboto Slab Thin" pitchFamily="2" charset="0"/>
                <a:ea typeface="Roboto Slab Thin" pitchFamily="2" charset="0"/>
              </a:defRPr>
            </a:lvl1pPr>
          </a:lstStyle>
          <a:p>
            <a:pPr lvl="0"/>
            <a:r>
              <a:rPr lang="en-US"/>
              <a:t>Thursday, May 23, 2019</a:t>
            </a:r>
          </a:p>
        </p:txBody>
      </p:sp>
    </p:spTree>
    <p:extLst>
      <p:ext uri="{BB962C8B-B14F-4D97-AF65-F5344CB8AC3E}">
        <p14:creationId xmlns:p14="http://schemas.microsoft.com/office/powerpoint/2010/main" val="3407434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Title Slide Layout">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0" y="0"/>
            <a:ext cx="12192000" cy="6858000"/>
          </a:xfrm>
          <a:solidFill>
            <a:schemeClr val="tx2"/>
          </a:solidFill>
        </p:spPr>
        <p:txBody>
          <a:bodyPr/>
          <a:lstStyle>
            <a:lvl1pPr>
              <a:defRPr>
                <a:solidFill>
                  <a:schemeClr val="accent2"/>
                </a:solidFill>
              </a:defRPr>
            </a:lvl1pPr>
          </a:lstStyle>
          <a:p>
            <a:r>
              <a:rPr lang="en-US"/>
              <a:t>Click icon to add picture</a:t>
            </a:r>
          </a:p>
        </p:txBody>
      </p:sp>
      <p:sp>
        <p:nvSpPr>
          <p:cNvPr id="11" name="Title 8">
            <a:extLst>
              <a:ext uri="{FF2B5EF4-FFF2-40B4-BE49-F238E27FC236}">
                <a16:creationId xmlns:a16="http://schemas.microsoft.com/office/drawing/2014/main" id="{47BD68E0-9DC0-CA40-BDA7-8E3D81087A54}"/>
              </a:ext>
            </a:extLst>
          </p:cNvPr>
          <p:cNvSpPr>
            <a:spLocks noGrp="1"/>
          </p:cNvSpPr>
          <p:nvPr>
            <p:ph type="title"/>
          </p:nvPr>
        </p:nvSpPr>
        <p:spPr>
          <a:xfrm>
            <a:off x="1028700" y="923723"/>
            <a:ext cx="8420100" cy="1705177"/>
          </a:xfrm>
        </p:spPr>
        <p:txBody>
          <a:bodyPr anchor="t" anchorCtr="0">
            <a:noAutofit/>
          </a:bodyPr>
          <a:lstStyle>
            <a:lvl1pPr>
              <a:defRPr sz="5400" spc="0" baseline="0"/>
            </a:lvl1pPr>
          </a:lstStyle>
          <a:p>
            <a:r>
              <a:rPr lang="en-US"/>
              <a:t>Click to edit Master title style</a:t>
            </a:r>
          </a:p>
        </p:txBody>
      </p:sp>
      <p:sp>
        <p:nvSpPr>
          <p:cNvPr id="12" name="Text Placeholder 13">
            <a:extLst>
              <a:ext uri="{FF2B5EF4-FFF2-40B4-BE49-F238E27FC236}">
                <a16:creationId xmlns:a16="http://schemas.microsoft.com/office/drawing/2014/main" id="{000EC847-8F76-954B-AF0B-EA76462475F0}"/>
              </a:ext>
            </a:extLst>
          </p:cNvPr>
          <p:cNvSpPr>
            <a:spLocks noGrp="1"/>
          </p:cNvSpPr>
          <p:nvPr>
            <p:ph type="body" sz="quarter" idx="10" hasCustomPrompt="1"/>
          </p:nvPr>
        </p:nvSpPr>
        <p:spPr>
          <a:xfrm>
            <a:off x="1028700" y="2931138"/>
            <a:ext cx="5867400" cy="284631"/>
          </a:xfrm>
        </p:spPr>
        <p:txBody>
          <a:bodyPr/>
          <a:lstStyle>
            <a:lvl1pPr marL="0" indent="0">
              <a:buFontTx/>
              <a:buNone/>
              <a:defRPr sz="1800">
                <a:latin typeface="Roboto Slab" pitchFamily="2" charset="0"/>
                <a:ea typeface="Roboto Slab" pitchFamily="2" charset="0"/>
              </a:defRPr>
            </a:lvl1pPr>
          </a:lstStyle>
          <a:p>
            <a:pPr lvl="0"/>
            <a:r>
              <a:rPr lang="en-US"/>
              <a:t>Presenter Name</a:t>
            </a:r>
          </a:p>
        </p:txBody>
      </p:sp>
      <p:sp>
        <p:nvSpPr>
          <p:cNvPr id="13" name="Text Placeholder 15">
            <a:extLst>
              <a:ext uri="{FF2B5EF4-FFF2-40B4-BE49-F238E27FC236}">
                <a16:creationId xmlns:a16="http://schemas.microsoft.com/office/drawing/2014/main" id="{E8AEE2C1-5DED-3343-B377-25A9FEC76216}"/>
              </a:ext>
            </a:extLst>
          </p:cNvPr>
          <p:cNvSpPr>
            <a:spLocks noGrp="1"/>
          </p:cNvSpPr>
          <p:nvPr>
            <p:ph type="body" sz="quarter" idx="11" hasCustomPrompt="1"/>
          </p:nvPr>
        </p:nvSpPr>
        <p:spPr>
          <a:xfrm>
            <a:off x="1028700" y="3215769"/>
            <a:ext cx="3390900" cy="304800"/>
          </a:xfrm>
        </p:spPr>
        <p:txBody>
          <a:bodyPr/>
          <a:lstStyle>
            <a:lvl1pPr marL="0" indent="0">
              <a:buFontTx/>
              <a:buNone/>
              <a:defRPr sz="1800" b="0" i="0">
                <a:latin typeface="Roboto Slab Thin" pitchFamily="2" charset="0"/>
                <a:ea typeface="Roboto Slab Thin" pitchFamily="2" charset="0"/>
              </a:defRPr>
            </a:lvl1pPr>
          </a:lstStyle>
          <a:p>
            <a:pPr lvl="0"/>
            <a:r>
              <a:rPr lang="en-US"/>
              <a:t>Thursday, May 23, 2019</a:t>
            </a:r>
          </a:p>
        </p:txBody>
      </p:sp>
      <p:pic>
        <p:nvPicPr>
          <p:cNvPr id="14" name="Picture 13">
            <a:extLst>
              <a:ext uri="{FF2B5EF4-FFF2-40B4-BE49-F238E27FC236}">
                <a16:creationId xmlns:a16="http://schemas.microsoft.com/office/drawing/2014/main" id="{403CD32C-778B-284E-AD1B-2C922A413CB0}"/>
              </a:ext>
            </a:extLst>
          </p:cNvPr>
          <p:cNvPicPr>
            <a:picLocks noChangeAspect="1"/>
          </p:cNvPicPr>
          <p:nvPr/>
        </p:nvPicPr>
        <p:blipFill>
          <a:blip r:embed="rId2"/>
          <a:stretch>
            <a:fillRect/>
          </a:stretch>
        </p:blipFill>
        <p:spPr>
          <a:xfrm>
            <a:off x="9448800" y="5419090"/>
            <a:ext cx="1676400" cy="1438910"/>
          </a:xfrm>
          <a:prstGeom prst="rect">
            <a:avLst/>
          </a:prstGeom>
        </p:spPr>
      </p:pic>
    </p:spTree>
    <p:extLst>
      <p:ext uri="{BB962C8B-B14F-4D97-AF65-F5344CB8AC3E}">
        <p14:creationId xmlns:p14="http://schemas.microsoft.com/office/powerpoint/2010/main" val="3761906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33D695-1F7F-6E4A-B58F-EE82E732BECB}"/>
              </a:ext>
            </a:extLst>
          </p:cNvPr>
          <p:cNvPicPr>
            <a:picLocks noChangeAspect="1"/>
          </p:cNvPicPr>
          <p:nvPr/>
        </p:nvPicPr>
        <p:blipFill>
          <a:blip r:embed="rId3"/>
          <a:stretch>
            <a:fillRect/>
          </a:stretch>
        </p:blipFill>
        <p:spPr>
          <a:xfrm>
            <a:off x="9448800" y="5419090"/>
            <a:ext cx="1676400" cy="1438910"/>
          </a:xfrm>
          <a:prstGeom prst="rect">
            <a:avLst/>
          </a:prstGeom>
        </p:spPr>
      </p:pic>
      <p:sp>
        <p:nvSpPr>
          <p:cNvPr id="2" name="Rectangle 1">
            <a:extLst>
              <a:ext uri="{FF2B5EF4-FFF2-40B4-BE49-F238E27FC236}">
                <a16:creationId xmlns:a16="http://schemas.microsoft.com/office/drawing/2014/main" id="{98117236-5E7C-3A4F-9AE6-882902A89316}"/>
              </a:ext>
            </a:extLst>
          </p:cNvPr>
          <p:cNvSpPr/>
          <p:nvPr/>
        </p:nvSpPr>
        <p:spPr>
          <a:xfrm>
            <a:off x="0" y="1028700"/>
            <a:ext cx="6896100"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3297C051-716C-DD41-A2FF-00E1C48DA9C5}"/>
              </a:ext>
            </a:extLst>
          </p:cNvPr>
          <p:cNvSpPr>
            <a:spLocks noGrp="1"/>
          </p:cNvSpPr>
          <p:nvPr>
            <p:ph type="title"/>
          </p:nvPr>
        </p:nvSpPr>
        <p:spPr>
          <a:xfrm>
            <a:off x="1028701" y="1718853"/>
            <a:ext cx="5029200" cy="2162377"/>
          </a:xfrm>
        </p:spPr>
        <p:txBody>
          <a:bodyPr anchor="t" anchorCtr="0">
            <a:noAutofit/>
          </a:bodyPr>
          <a:lstStyle>
            <a:lvl1pPr>
              <a:defRPr sz="5400" spc="0" baseline="0"/>
            </a:lvl1pPr>
          </a:lstStyle>
          <a:p>
            <a:r>
              <a:rPr lang="en-US"/>
              <a:t>Click to edit Master title style</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4523893"/>
            <a:ext cx="5867400" cy="344403"/>
          </a:xfrm>
        </p:spPr>
        <p:txBody>
          <a:bodyPr/>
          <a:lstStyle>
            <a:lvl1pPr marL="0" indent="0">
              <a:buFontTx/>
              <a:buNone/>
              <a:defRPr sz="1800">
                <a:latin typeface="Roboto Slab" pitchFamily="2" charset="0"/>
                <a:ea typeface="Roboto Slab" pitchFamily="2" charset="0"/>
              </a:defRPr>
            </a:lvl1pPr>
          </a:lstStyle>
          <a:p>
            <a:pPr lvl="0"/>
            <a:r>
              <a:rPr lang="en-US"/>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4806406"/>
            <a:ext cx="3390900" cy="368808"/>
          </a:xfrm>
        </p:spPr>
        <p:txBody>
          <a:bodyPr/>
          <a:lstStyle>
            <a:lvl1pPr marL="0" indent="0">
              <a:buFontTx/>
              <a:buNone/>
              <a:defRPr sz="1800" b="0" i="0">
                <a:latin typeface="Roboto Slab Thin" pitchFamily="2" charset="0"/>
                <a:ea typeface="Roboto Slab Thin" pitchFamily="2" charset="0"/>
              </a:defRPr>
            </a:lvl1pPr>
          </a:lstStyle>
          <a:p>
            <a:pPr lvl="0"/>
            <a:r>
              <a:rPr lang="en-US"/>
              <a:t>Thursday, May 23, 2019</a:t>
            </a:r>
          </a:p>
        </p:txBody>
      </p:sp>
    </p:spTree>
    <p:extLst>
      <p:ext uri="{BB962C8B-B14F-4D97-AF65-F5344CB8AC3E}">
        <p14:creationId xmlns:p14="http://schemas.microsoft.com/office/powerpoint/2010/main" val="178042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Title Slide Layout">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0" y="0"/>
            <a:ext cx="12192000" cy="6858000"/>
          </a:xfrm>
          <a:solidFill>
            <a:schemeClr val="tx2"/>
          </a:solidFill>
        </p:spPr>
        <p:txBody>
          <a:bodyPr/>
          <a:lstStyle>
            <a:lvl1pPr>
              <a:defRPr>
                <a:solidFill>
                  <a:schemeClr val="accent2"/>
                </a:solidFill>
              </a:defRPr>
            </a:lvl1pPr>
          </a:lstStyle>
          <a:p>
            <a:r>
              <a:rPr lang="en-US"/>
              <a:t>Click icon to add picture</a:t>
            </a:r>
          </a:p>
        </p:txBody>
      </p:sp>
      <p:pic>
        <p:nvPicPr>
          <p:cNvPr id="14" name="Picture 13">
            <a:extLst>
              <a:ext uri="{FF2B5EF4-FFF2-40B4-BE49-F238E27FC236}">
                <a16:creationId xmlns:a16="http://schemas.microsoft.com/office/drawing/2014/main" id="{403CD32C-778B-284E-AD1B-2C922A413CB0}"/>
              </a:ext>
            </a:extLst>
          </p:cNvPr>
          <p:cNvPicPr>
            <a:picLocks noChangeAspect="1"/>
          </p:cNvPicPr>
          <p:nvPr/>
        </p:nvPicPr>
        <p:blipFill>
          <a:blip r:embed="rId2"/>
          <a:stretch>
            <a:fillRect/>
          </a:stretch>
        </p:blipFill>
        <p:spPr>
          <a:xfrm>
            <a:off x="9448800" y="5419090"/>
            <a:ext cx="1676400" cy="1438910"/>
          </a:xfrm>
          <a:prstGeom prst="rect">
            <a:avLst/>
          </a:prstGeom>
        </p:spPr>
      </p:pic>
      <p:sp>
        <p:nvSpPr>
          <p:cNvPr id="8" name="Rectangle 7">
            <a:extLst>
              <a:ext uri="{FF2B5EF4-FFF2-40B4-BE49-F238E27FC236}">
                <a16:creationId xmlns:a16="http://schemas.microsoft.com/office/drawing/2014/main" id="{E927D59C-1055-284F-A691-EB81D0AAF6DF}"/>
              </a:ext>
            </a:extLst>
          </p:cNvPr>
          <p:cNvSpPr/>
          <p:nvPr/>
        </p:nvSpPr>
        <p:spPr>
          <a:xfrm>
            <a:off x="0" y="1028700"/>
            <a:ext cx="6896100"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2D008463-24A0-A542-BE4F-09DCE05EE46B}"/>
              </a:ext>
            </a:extLst>
          </p:cNvPr>
          <p:cNvSpPr>
            <a:spLocks noGrp="1"/>
          </p:cNvSpPr>
          <p:nvPr>
            <p:ph type="title"/>
          </p:nvPr>
        </p:nvSpPr>
        <p:spPr>
          <a:xfrm>
            <a:off x="1028701" y="1718853"/>
            <a:ext cx="5029200" cy="2162377"/>
          </a:xfrm>
        </p:spPr>
        <p:txBody>
          <a:bodyPr anchor="t" anchorCtr="0">
            <a:noAutofit/>
          </a:bodyPr>
          <a:lstStyle>
            <a:lvl1pPr>
              <a:defRPr sz="5400" spc="0" baseline="0"/>
            </a:lvl1pPr>
          </a:lstStyle>
          <a:p>
            <a:r>
              <a:rPr lang="en-US"/>
              <a:t>Click to edit Master title style</a:t>
            </a:r>
          </a:p>
        </p:txBody>
      </p:sp>
      <p:sp>
        <p:nvSpPr>
          <p:cNvPr id="10" name="Text Placeholder 13">
            <a:extLst>
              <a:ext uri="{FF2B5EF4-FFF2-40B4-BE49-F238E27FC236}">
                <a16:creationId xmlns:a16="http://schemas.microsoft.com/office/drawing/2014/main" id="{A5F52BFD-303D-244F-AAB2-3FD5AFE3B3FB}"/>
              </a:ext>
            </a:extLst>
          </p:cNvPr>
          <p:cNvSpPr>
            <a:spLocks noGrp="1"/>
          </p:cNvSpPr>
          <p:nvPr>
            <p:ph type="body" sz="quarter" idx="10" hasCustomPrompt="1"/>
          </p:nvPr>
        </p:nvSpPr>
        <p:spPr>
          <a:xfrm>
            <a:off x="1028700" y="4523893"/>
            <a:ext cx="5867400" cy="344403"/>
          </a:xfrm>
        </p:spPr>
        <p:txBody>
          <a:bodyPr/>
          <a:lstStyle>
            <a:lvl1pPr marL="0" indent="0">
              <a:buFontTx/>
              <a:buNone/>
              <a:defRPr sz="1800">
                <a:latin typeface="Roboto Slab" pitchFamily="2" charset="0"/>
                <a:ea typeface="Roboto Slab" pitchFamily="2" charset="0"/>
              </a:defRPr>
            </a:lvl1pPr>
          </a:lstStyle>
          <a:p>
            <a:pPr lvl="0"/>
            <a:r>
              <a:rPr lang="en-US"/>
              <a:t>Presenter Name</a:t>
            </a:r>
          </a:p>
        </p:txBody>
      </p:sp>
      <p:sp>
        <p:nvSpPr>
          <p:cNvPr id="15" name="Text Placeholder 15">
            <a:extLst>
              <a:ext uri="{FF2B5EF4-FFF2-40B4-BE49-F238E27FC236}">
                <a16:creationId xmlns:a16="http://schemas.microsoft.com/office/drawing/2014/main" id="{9DBA369A-EABA-C54E-8D72-9D35F7EAAB5E}"/>
              </a:ext>
            </a:extLst>
          </p:cNvPr>
          <p:cNvSpPr>
            <a:spLocks noGrp="1"/>
          </p:cNvSpPr>
          <p:nvPr>
            <p:ph type="body" sz="quarter" idx="11" hasCustomPrompt="1"/>
          </p:nvPr>
        </p:nvSpPr>
        <p:spPr>
          <a:xfrm>
            <a:off x="1028700" y="4806406"/>
            <a:ext cx="3390900" cy="368808"/>
          </a:xfrm>
        </p:spPr>
        <p:txBody>
          <a:bodyPr/>
          <a:lstStyle>
            <a:lvl1pPr marL="0" indent="0">
              <a:buFontTx/>
              <a:buNone/>
              <a:defRPr sz="1800" b="0" i="0">
                <a:latin typeface="Roboto Slab Thin" pitchFamily="2" charset="0"/>
                <a:ea typeface="Roboto Slab Thin" pitchFamily="2" charset="0"/>
              </a:defRPr>
            </a:lvl1pPr>
          </a:lstStyle>
          <a:p>
            <a:pPr lvl="0"/>
            <a:r>
              <a:rPr lang="en-US"/>
              <a:t>Thursday, May 23, 2019</a:t>
            </a:r>
          </a:p>
        </p:txBody>
      </p:sp>
    </p:spTree>
    <p:extLst>
      <p:ext uri="{BB962C8B-B14F-4D97-AF65-F5344CB8AC3E}">
        <p14:creationId xmlns:p14="http://schemas.microsoft.com/office/powerpoint/2010/main" val="607543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F944-73C8-0A45-8C81-C0B821FC3240}"/>
              </a:ext>
            </a:extLst>
          </p:cNvPr>
          <p:cNvSpPr>
            <a:spLocks noGrp="1"/>
          </p:cNvSpPr>
          <p:nvPr>
            <p:ph type="title"/>
          </p:nvPr>
        </p:nvSpPr>
        <p:spPr>
          <a:xfrm>
            <a:off x="1028700" y="1207169"/>
            <a:ext cx="10096500" cy="3253958"/>
          </a:xfrm>
        </p:spPr>
        <p:txBody>
          <a:bodyPr anchor="b">
            <a:normAutofit/>
          </a:bodyPr>
          <a:lstStyle>
            <a:lvl1pPr>
              <a:lnSpc>
                <a:spcPts val="8000"/>
              </a:lnSpc>
              <a:defRPr sz="8000" b="1" i="0" spc="0" baseline="0">
                <a:solidFill>
                  <a:schemeClr val="accent2"/>
                </a:solidFill>
                <a:latin typeface="Source Sans Pro Black" panose="020F0502020204030204" pitchFamily="34" charset="0"/>
                <a:cs typeface="Source Sans Pro Black" panose="020F050202020403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8D33603-A416-1B41-AE21-22C47813A1C6}"/>
              </a:ext>
            </a:extLst>
          </p:cNvPr>
          <p:cNvSpPr>
            <a:spLocks noGrp="1"/>
          </p:cNvSpPr>
          <p:nvPr>
            <p:ph type="body" idx="1"/>
          </p:nvPr>
        </p:nvSpPr>
        <p:spPr>
          <a:xfrm>
            <a:off x="1028700" y="4709778"/>
            <a:ext cx="10515600" cy="1500187"/>
          </a:xfrm>
        </p:spPr>
        <p:txBody>
          <a:bodyPr/>
          <a:lstStyle>
            <a:lvl1pPr marL="0" indent="0">
              <a:buNone/>
              <a:defRPr sz="2400" b="0" i="0">
                <a:solidFill>
                  <a:schemeClr val="tx1">
                    <a:tint val="75000"/>
                  </a:schemeClr>
                </a:solidFill>
                <a:latin typeface="Roboto Slab" pitchFamily="2" charset="0"/>
                <a:ea typeface="Roboto Slab"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D8D9669-97A9-0A44-B474-E47A8FDC0011}"/>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3"/>
                </a:solidFill>
              </a:defRPr>
            </a:lvl1pPr>
          </a:lstStyle>
          <a:p>
            <a:endParaRPr lang="en-US"/>
          </a:p>
        </p:txBody>
      </p:sp>
      <p:sp>
        <p:nvSpPr>
          <p:cNvPr id="6" name="Slide Number Placeholder 5">
            <a:extLst>
              <a:ext uri="{FF2B5EF4-FFF2-40B4-BE49-F238E27FC236}">
                <a16:creationId xmlns:a16="http://schemas.microsoft.com/office/drawing/2014/main" id="{B8083916-4B4F-E34D-9F53-0E6A77B34D8C}"/>
              </a:ext>
            </a:extLst>
          </p:cNvPr>
          <p:cNvSpPr>
            <a:spLocks noGrp="1"/>
          </p:cNvSpPr>
          <p:nvPr>
            <p:ph type="sldNum" sz="quarter" idx="12"/>
          </p:nvPr>
        </p:nvSpPr>
        <p:spPr>
          <a:xfrm>
            <a:off x="6286500" y="6356350"/>
            <a:ext cx="2743200" cy="365125"/>
          </a:xfrm>
        </p:spPr>
        <p:txBody>
          <a:bodyPr/>
          <a:lstStyle>
            <a:lvl1pPr>
              <a:defRPr>
                <a:solidFill>
                  <a:schemeClr val="accent3"/>
                </a:solidFill>
              </a:defRPr>
            </a:lvl1pPr>
          </a:lstStyle>
          <a:p>
            <a:fld id="{96BDE53B-6184-4E9F-BBEC-36FAA04B2990}" type="slidenum">
              <a:rPr lang="en-US" smtClean="0"/>
              <a:t>‹#›</a:t>
            </a:fld>
            <a:endParaRPr lang="en-US"/>
          </a:p>
        </p:txBody>
      </p:sp>
      <p:pic>
        <p:nvPicPr>
          <p:cNvPr id="7" name="Picture 6">
            <a:extLst>
              <a:ext uri="{FF2B5EF4-FFF2-40B4-BE49-F238E27FC236}">
                <a16:creationId xmlns:a16="http://schemas.microsoft.com/office/drawing/2014/main" id="{2F2C296E-CC38-5D4E-BB29-FD4194CF20FF}"/>
              </a:ext>
            </a:extLst>
          </p:cNvPr>
          <p:cNvPicPr>
            <a:picLocks noChangeAspect="1"/>
          </p:cNvPicPr>
          <p:nvPr/>
        </p:nvPicPr>
        <p:blipFill>
          <a:blip r:embed="rId2"/>
          <a:stretch>
            <a:fillRect/>
          </a:stretch>
        </p:blipFill>
        <p:spPr>
          <a:xfrm>
            <a:off x="9448800" y="5419090"/>
            <a:ext cx="1676400" cy="1438910"/>
          </a:xfrm>
          <a:prstGeom prst="rect">
            <a:avLst/>
          </a:prstGeom>
        </p:spPr>
      </p:pic>
    </p:spTree>
    <p:extLst>
      <p:ext uri="{BB962C8B-B14F-4D97-AF65-F5344CB8AC3E}">
        <p14:creationId xmlns:p14="http://schemas.microsoft.com/office/powerpoint/2010/main" val="52945678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12089A-6090-BA47-A35C-815B05CABF92}"/>
              </a:ext>
            </a:extLst>
          </p:cNvPr>
          <p:cNvSpPr>
            <a:spLocks noGrp="1"/>
          </p:cNvSpPr>
          <p:nvPr>
            <p:ph type="title"/>
          </p:nvPr>
        </p:nvSpPr>
        <p:spPr>
          <a:xfrm>
            <a:off x="1028700" y="729916"/>
            <a:ext cx="10515600" cy="1331496"/>
          </a:xfrm>
          <a:prstGeom prst="rect">
            <a:avLst/>
          </a:prstGeom>
        </p:spPr>
        <p:txBody>
          <a:bodyPr vert="horz" lIns="0" tIns="0" rIns="0" bIns="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622A3A29-A82A-AA4F-839C-0360710DC43F}"/>
              </a:ext>
            </a:extLst>
          </p:cNvPr>
          <p:cNvSpPr>
            <a:spLocks noGrp="1"/>
          </p:cNvSpPr>
          <p:nvPr>
            <p:ph type="body" idx="1"/>
          </p:nvPr>
        </p:nvSpPr>
        <p:spPr>
          <a:xfrm>
            <a:off x="1028700" y="2398210"/>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D3DB87A-3292-4443-806E-4FEB222394A5}"/>
              </a:ext>
            </a:extLst>
          </p:cNvPr>
          <p:cNvSpPr>
            <a:spLocks noGrp="1"/>
          </p:cNvSpPr>
          <p:nvPr>
            <p:ph type="sldNum" sz="quarter" idx="4"/>
          </p:nvPr>
        </p:nvSpPr>
        <p:spPr>
          <a:xfrm>
            <a:off x="8382000" y="6356350"/>
            <a:ext cx="2743200" cy="365125"/>
          </a:xfrm>
          <a:prstGeom prst="rect">
            <a:avLst/>
          </a:prstGeom>
        </p:spPr>
        <p:txBody>
          <a:bodyPr vert="horz" lIns="0" tIns="0" rIns="0" bIns="0" rtlCol="0" anchor="ctr"/>
          <a:lstStyle>
            <a:lvl1pPr algn="r">
              <a:defRPr sz="1200" b="0" i="0">
                <a:solidFill>
                  <a:schemeClr val="tx1">
                    <a:tint val="75000"/>
                  </a:schemeClr>
                </a:solidFill>
                <a:latin typeface="Roboto Slab" pitchFamily="2" charset="0"/>
                <a:ea typeface="Roboto Slab" pitchFamily="2" charset="0"/>
              </a:defRPr>
            </a:lvl1pPr>
          </a:lstStyle>
          <a:p>
            <a:fld id="{96BDE53B-6184-4E9F-BBEC-36FAA04B2990}" type="slidenum">
              <a:rPr lang="en-US" smtClean="0"/>
              <a:t>‹#›</a:t>
            </a:fld>
            <a:endParaRPr lang="en-US"/>
          </a:p>
        </p:txBody>
      </p:sp>
      <p:sp>
        <p:nvSpPr>
          <p:cNvPr id="11" name="Footer Placeholder 10">
            <a:extLst>
              <a:ext uri="{FF2B5EF4-FFF2-40B4-BE49-F238E27FC236}">
                <a16:creationId xmlns:a16="http://schemas.microsoft.com/office/drawing/2014/main" id="{25F50299-519C-924C-A429-72B4A914FA12}"/>
              </a:ext>
            </a:extLst>
          </p:cNvPr>
          <p:cNvSpPr>
            <a:spLocks noGrp="1"/>
          </p:cNvSpPr>
          <p:nvPr>
            <p:ph type="ftr" sz="quarter" idx="3"/>
          </p:nvPr>
        </p:nvSpPr>
        <p:spPr>
          <a:xfrm>
            <a:off x="1028700" y="6356350"/>
            <a:ext cx="4114800" cy="365125"/>
          </a:xfrm>
          <a:prstGeom prst="rect">
            <a:avLst/>
          </a:prstGeom>
        </p:spPr>
        <p:txBody>
          <a:bodyPr vert="horz" lIns="0" tIns="0" rIns="0" bIns="0" rtlCol="0" anchor="ctr"/>
          <a:lstStyle>
            <a:lvl1pPr algn="l">
              <a:defRPr sz="1200" kern="0" cap="all" spc="1000" baseline="0">
                <a:solidFill>
                  <a:schemeClr val="accent1"/>
                </a:solidFill>
                <a:latin typeface="Source Sans Pro" panose="020B0503030403020204" pitchFamily="34" charset="0"/>
                <a:ea typeface="Source Sans Pro" panose="020B0503030403020204" pitchFamily="34" charset="0"/>
              </a:defRPr>
            </a:lvl1pPr>
          </a:lstStyle>
          <a:p>
            <a:endParaRPr lang="en-US"/>
          </a:p>
        </p:txBody>
      </p:sp>
    </p:spTree>
    <p:extLst>
      <p:ext uri="{BB962C8B-B14F-4D97-AF65-F5344CB8AC3E}">
        <p14:creationId xmlns:p14="http://schemas.microsoft.com/office/powerpoint/2010/main" val="295135053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Lst>
  <p:txStyles>
    <p:titleStyle>
      <a:lvl1pPr algn="l" defTabSz="914400" rtl="0" eaLnBrk="1" latinLnBrk="0" hangingPunct="1">
        <a:lnSpc>
          <a:spcPct val="90000"/>
        </a:lnSpc>
        <a:spcBef>
          <a:spcPct val="0"/>
        </a:spcBef>
        <a:buNone/>
        <a:defRPr sz="4400" b="1" i="0" kern="0" cap="all" spc="0" baseline="0">
          <a:solidFill>
            <a:schemeClr val="tx1"/>
          </a:solidFill>
          <a:latin typeface="Source Sans Pro Black" panose="020B0503030403020204" pitchFamily="34" charset="0"/>
          <a:ea typeface="Source Sans Pro Black" panose="020B0503030403020204" pitchFamily="34" charset="0"/>
          <a:cs typeface="+mj-cs"/>
        </a:defRPr>
      </a:lvl1pPr>
    </p:titleStyle>
    <p:bodyStyle>
      <a:lvl1pPr marL="228600" indent="-228600" algn="l" defTabSz="2286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Regular"/>
          <a:ea typeface="+mn-ea"/>
          <a:cs typeface="+mn-cs"/>
        </a:defRPr>
      </a:lvl1pPr>
      <a:lvl2pPr marL="685800" indent="-228600" algn="l" defTabSz="2286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Slab" pitchFamily="2" charset="0"/>
          <a:ea typeface="Roboto Slab" pitchFamily="2" charset="0"/>
          <a:cs typeface="+mn-cs"/>
        </a:defRPr>
      </a:lvl2pPr>
      <a:lvl3pPr marL="1143000" indent="-228600" algn="l" defTabSz="2286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Light" panose="020B0503030403020204" pitchFamily="34" charset="0"/>
          <a:ea typeface="Source Sans Pro Light" panose="020B0503030403020204" pitchFamily="34" charset="0"/>
          <a:cs typeface="+mn-cs"/>
        </a:defRPr>
      </a:lvl3pPr>
      <a:lvl4pPr marL="1600200" indent="-228600" algn="l" defTabSz="228600" rtl="0" eaLnBrk="1" latinLnBrk="0" hangingPunct="1">
        <a:lnSpc>
          <a:spcPct val="90000"/>
        </a:lnSpc>
        <a:spcBef>
          <a:spcPts val="500"/>
        </a:spcBef>
        <a:buFont typeface="Arial" panose="020B0604020202020204" pitchFamily="34" charset="0"/>
        <a:buChar char="•"/>
        <a:defRPr sz="1400" b="1" i="0" kern="1200">
          <a:solidFill>
            <a:schemeClr val="tx1"/>
          </a:solidFill>
          <a:latin typeface="Roboto Slab" pitchFamily="2" charset="0"/>
          <a:ea typeface="Roboto Slab" pitchFamily="2" charset="0"/>
          <a:cs typeface="+mn-cs"/>
        </a:defRPr>
      </a:lvl4pPr>
      <a:lvl5pPr marL="2057400" indent="-228600" algn="l" defTabSz="228600" rtl="0" eaLnBrk="1" latinLnBrk="0" hangingPunct="1">
        <a:lnSpc>
          <a:spcPct val="90000"/>
        </a:lnSpc>
        <a:spcBef>
          <a:spcPts val="500"/>
        </a:spcBef>
        <a:buFont typeface="Arial" panose="020B0604020202020204" pitchFamily="34" charset="0"/>
        <a:buChar char="•"/>
        <a:defRPr sz="1400" b="0" i="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36">
          <p15:clr>
            <a:srgbClr val="F26B43"/>
          </p15:clr>
        </p15:guide>
        <p15:guide id="2" pos="3816">
          <p15:clr>
            <a:srgbClr val="F26B43"/>
          </p15:clr>
        </p15:guide>
        <p15:guide id="3" pos="1176">
          <p15:clr>
            <a:srgbClr val="F26B43"/>
          </p15:clr>
        </p15:guide>
        <p15:guide id="4" orient="horz" pos="3672">
          <p15:clr>
            <a:srgbClr val="F26B43"/>
          </p15:clr>
        </p15:guide>
        <p15:guide id="5" orient="horz" pos="648">
          <p15:clr>
            <a:srgbClr val="F26B43"/>
          </p15:clr>
        </p15:guide>
        <p15:guide id="6" pos="648">
          <p15:clr>
            <a:srgbClr val="F26B43"/>
          </p15:clr>
        </p15:guide>
        <p15:guide id="7" pos="7008">
          <p15:clr>
            <a:srgbClr val="F26B43"/>
          </p15:clr>
        </p15:guide>
        <p15:guide id="8" pos="1704">
          <p15:clr>
            <a:srgbClr val="F26B43"/>
          </p15:clr>
        </p15:guide>
        <p15:guide id="9" pos="2232">
          <p15:clr>
            <a:srgbClr val="F26B43"/>
          </p15:clr>
        </p15:guide>
        <p15:guide id="10" pos="2784">
          <p15:clr>
            <a:srgbClr val="F26B43"/>
          </p15:clr>
        </p15:guide>
        <p15:guide id="11" pos="3312">
          <p15:clr>
            <a:srgbClr val="F26B43"/>
          </p15:clr>
        </p15:guide>
        <p15:guide id="12" pos="4344">
          <p15:clr>
            <a:srgbClr val="F26B43"/>
          </p15:clr>
        </p15:guide>
        <p15:guide id="13" pos="4872">
          <p15:clr>
            <a:srgbClr val="F26B43"/>
          </p15:clr>
        </p15:guide>
        <p15:guide id="14" pos="5424">
          <p15:clr>
            <a:srgbClr val="F26B43"/>
          </p15:clr>
        </p15:guide>
        <p15:guide id="15" pos="5952">
          <p15:clr>
            <a:srgbClr val="F26B43"/>
          </p15:clr>
        </p15:guide>
        <p15:guide id="16" pos="6480">
          <p15:clr>
            <a:srgbClr val="F26B43"/>
          </p15:clr>
        </p15:guide>
        <p15:guide id="17" orient="horz" pos="1152">
          <p15:clr>
            <a:srgbClr val="F26B43"/>
          </p15:clr>
        </p15:guide>
        <p15:guide id="18" orient="horz" pos="1656">
          <p15:clr>
            <a:srgbClr val="F26B43"/>
          </p15:clr>
        </p15:guide>
        <p15:guide id="19" orient="horz" pos="2640">
          <p15:clr>
            <a:srgbClr val="F26B43"/>
          </p15:clr>
        </p15:guide>
        <p15:guide id="20" orient="horz" pos="314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17/06/relationships/model3d" Target="../media/model3d1.glb"/><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2F366E3-BC61-40A6-8D35-F3B54FA1DCE9}"/>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6DC15801-3C4D-407C-88D5-4BDDCB397F87}"/>
              </a:ext>
            </a:extLst>
          </p:cNvPr>
          <p:cNvSpPr>
            <a:spLocks noGrp="1"/>
          </p:cNvSpPr>
          <p:nvPr>
            <p:ph type="title"/>
          </p:nvPr>
        </p:nvSpPr>
        <p:spPr/>
        <p:txBody>
          <a:bodyPr/>
          <a:lstStyle/>
          <a:p>
            <a:r>
              <a:rPr lang="en-US"/>
              <a:t>Writing Effective Job Descriptions</a:t>
            </a:r>
          </a:p>
        </p:txBody>
      </p:sp>
      <p:sp>
        <p:nvSpPr>
          <p:cNvPr id="4" name="Text Placeholder 3">
            <a:extLst>
              <a:ext uri="{FF2B5EF4-FFF2-40B4-BE49-F238E27FC236}">
                <a16:creationId xmlns:a16="http://schemas.microsoft.com/office/drawing/2014/main" id="{CA7EF44E-7E93-4876-B8EC-2499033BFAE6}"/>
              </a:ext>
            </a:extLst>
          </p:cNvPr>
          <p:cNvSpPr>
            <a:spLocks noGrp="1"/>
          </p:cNvSpPr>
          <p:nvPr>
            <p:ph type="body" sz="quarter" idx="10"/>
          </p:nvPr>
        </p:nvSpPr>
        <p:spPr/>
        <p:txBody>
          <a:bodyPr/>
          <a:lstStyle/>
          <a:p>
            <a:r>
              <a:rPr lang="en-US"/>
              <a:t>HR Compensation</a:t>
            </a:r>
          </a:p>
        </p:txBody>
      </p:sp>
      <p:sp>
        <p:nvSpPr>
          <p:cNvPr id="5" name="Text Placeholder 4">
            <a:extLst>
              <a:ext uri="{FF2B5EF4-FFF2-40B4-BE49-F238E27FC236}">
                <a16:creationId xmlns:a16="http://schemas.microsoft.com/office/drawing/2014/main" id="{F1ADFB65-E42C-4BBE-B439-0A903C784C34}"/>
              </a:ext>
            </a:extLst>
          </p:cNvPr>
          <p:cNvSpPr>
            <a:spLocks noGrp="1"/>
          </p:cNvSpPr>
          <p:nvPr>
            <p:ph type="body" sz="quarter" idx="11"/>
          </p:nvPr>
        </p:nvSpPr>
        <p:spPr/>
        <p:txBody>
          <a:bodyPr/>
          <a:lstStyle/>
          <a:p>
            <a:r>
              <a:rPr lang="en-US"/>
              <a:t>February 2022</a:t>
            </a:r>
          </a:p>
        </p:txBody>
      </p:sp>
    </p:spTree>
    <p:extLst>
      <p:ext uri="{BB962C8B-B14F-4D97-AF65-F5344CB8AC3E}">
        <p14:creationId xmlns:p14="http://schemas.microsoft.com/office/powerpoint/2010/main" val="2249602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9D98-2217-477E-8313-1896EB6D52EA}"/>
              </a:ext>
            </a:extLst>
          </p:cNvPr>
          <p:cNvSpPr>
            <a:spLocks noGrp="1"/>
          </p:cNvSpPr>
          <p:nvPr>
            <p:ph type="title"/>
          </p:nvPr>
        </p:nvSpPr>
        <p:spPr>
          <a:xfrm>
            <a:off x="1028701" y="334215"/>
            <a:ext cx="10326688" cy="1325563"/>
          </a:xfrm>
        </p:spPr>
        <p:txBody>
          <a:bodyPr/>
          <a:lstStyle/>
          <a:p>
            <a:r>
              <a:rPr lang="en-US"/>
              <a:t>General Purpose Summary</a:t>
            </a:r>
          </a:p>
        </p:txBody>
      </p:sp>
      <p:sp>
        <p:nvSpPr>
          <p:cNvPr id="3" name="Content Placeholder 2">
            <a:extLst>
              <a:ext uri="{FF2B5EF4-FFF2-40B4-BE49-F238E27FC236}">
                <a16:creationId xmlns:a16="http://schemas.microsoft.com/office/drawing/2014/main" id="{99949E2B-1090-4E61-AD96-37686D70CBF1}"/>
              </a:ext>
            </a:extLst>
          </p:cNvPr>
          <p:cNvSpPr>
            <a:spLocks noGrp="1"/>
          </p:cNvSpPr>
          <p:nvPr>
            <p:ph sz="half" idx="2"/>
          </p:nvPr>
        </p:nvSpPr>
        <p:spPr>
          <a:xfrm>
            <a:off x="1028701" y="2176529"/>
            <a:ext cx="4229100" cy="3684588"/>
          </a:xfrm>
        </p:spPr>
        <p:txBody>
          <a:bodyPr/>
          <a:lstStyle/>
          <a:p>
            <a:r>
              <a:rPr lang="en-US"/>
              <a:t>This section, should be limited to a few sentences describing the reason the position exists. </a:t>
            </a:r>
          </a:p>
          <a:p>
            <a:endParaRPr lang="en-US"/>
          </a:p>
        </p:txBody>
      </p:sp>
      <p:sp>
        <p:nvSpPr>
          <p:cNvPr id="4" name="Content Placeholder 3">
            <a:extLst>
              <a:ext uri="{FF2B5EF4-FFF2-40B4-BE49-F238E27FC236}">
                <a16:creationId xmlns:a16="http://schemas.microsoft.com/office/drawing/2014/main" id="{9F4097C4-19DD-453F-8F62-B2C2BED82617}"/>
              </a:ext>
            </a:extLst>
          </p:cNvPr>
          <p:cNvSpPr>
            <a:spLocks noGrp="1"/>
          </p:cNvSpPr>
          <p:nvPr>
            <p:ph sz="quarter" idx="4"/>
          </p:nvPr>
        </p:nvSpPr>
        <p:spPr>
          <a:xfrm>
            <a:off x="5899404" y="2176529"/>
            <a:ext cx="5170932" cy="3684588"/>
          </a:xfrm>
        </p:spPr>
        <p:txBody>
          <a:bodyPr/>
          <a:lstStyle/>
          <a:p>
            <a:r>
              <a:rPr lang="en-US"/>
              <a:t>TIPS: </a:t>
            </a:r>
          </a:p>
          <a:p>
            <a:pPr marL="457200" indent="-457200">
              <a:buFont typeface="Arial" panose="020B0604020202020204" pitchFamily="34" charset="0"/>
              <a:buChar char="•"/>
            </a:pPr>
            <a:r>
              <a:rPr lang="en-US" sz="2400"/>
              <a:t>Use clear, concise language.</a:t>
            </a:r>
          </a:p>
          <a:p>
            <a:pPr marL="457200" indent="-457200">
              <a:buFont typeface="Arial" panose="020B0604020202020204" pitchFamily="34" charset="0"/>
              <a:buChar char="•"/>
            </a:pPr>
            <a:r>
              <a:rPr lang="en-US" sz="2400"/>
              <a:t>Use active voice (Complete the sentence,   	“This position exists to…”)</a:t>
            </a:r>
          </a:p>
          <a:p>
            <a:pPr marL="457200" indent="-457200">
              <a:buFont typeface="Arial" panose="020B0604020202020204" pitchFamily="34" charset="0"/>
              <a:buChar char="•"/>
            </a:pPr>
            <a:r>
              <a:rPr lang="en-US" sz="2400"/>
              <a:t>Stick to the basic purpose of the position 	and steer clear of KSA’s, organizational 	structure, and other extraneous details.</a:t>
            </a:r>
          </a:p>
          <a:p>
            <a:endParaRPr lang="en-US"/>
          </a:p>
        </p:txBody>
      </p:sp>
    </p:spTree>
    <p:extLst>
      <p:ext uri="{BB962C8B-B14F-4D97-AF65-F5344CB8AC3E}">
        <p14:creationId xmlns:p14="http://schemas.microsoft.com/office/powerpoint/2010/main" val="136553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9D98-2217-477E-8313-1896EB6D52EA}"/>
              </a:ext>
            </a:extLst>
          </p:cNvPr>
          <p:cNvSpPr>
            <a:spLocks noGrp="1"/>
          </p:cNvSpPr>
          <p:nvPr>
            <p:ph type="title"/>
          </p:nvPr>
        </p:nvSpPr>
        <p:spPr>
          <a:xfrm>
            <a:off x="1028700" y="652916"/>
            <a:ext cx="10882884" cy="1331496"/>
          </a:xfrm>
        </p:spPr>
        <p:txBody>
          <a:bodyPr/>
          <a:lstStyle/>
          <a:p>
            <a:r>
              <a:rPr lang="en-US"/>
              <a:t>Essential Duties and Responsibilities</a:t>
            </a:r>
          </a:p>
        </p:txBody>
      </p:sp>
      <p:sp>
        <p:nvSpPr>
          <p:cNvPr id="3" name="Content Placeholder 2">
            <a:extLst>
              <a:ext uri="{FF2B5EF4-FFF2-40B4-BE49-F238E27FC236}">
                <a16:creationId xmlns:a16="http://schemas.microsoft.com/office/drawing/2014/main" id="{99949E2B-1090-4E61-AD96-37686D70CBF1}"/>
              </a:ext>
            </a:extLst>
          </p:cNvPr>
          <p:cNvSpPr>
            <a:spLocks noGrp="1"/>
          </p:cNvSpPr>
          <p:nvPr>
            <p:ph sz="half" idx="1"/>
          </p:nvPr>
        </p:nvSpPr>
        <p:spPr/>
        <p:txBody>
          <a:bodyPr vert="horz" lIns="0" tIns="0" rIns="0" bIns="0" rtlCol="0" anchor="t">
            <a:noAutofit/>
          </a:bodyPr>
          <a:lstStyle/>
          <a:p>
            <a:r>
              <a:rPr lang="en-US" dirty="0"/>
              <a:t>In this section, list the major job duties in descending order of importance, the percentage of time spent on them and whether or not they are essential to the position.</a:t>
            </a:r>
          </a:p>
          <a:p>
            <a:endParaRPr lang="en-US"/>
          </a:p>
        </p:txBody>
      </p:sp>
      <p:sp>
        <p:nvSpPr>
          <p:cNvPr id="4" name="Content Placeholder 3">
            <a:extLst>
              <a:ext uri="{FF2B5EF4-FFF2-40B4-BE49-F238E27FC236}">
                <a16:creationId xmlns:a16="http://schemas.microsoft.com/office/drawing/2014/main" id="{9F4097C4-19DD-453F-8F62-B2C2BED82617}"/>
              </a:ext>
            </a:extLst>
          </p:cNvPr>
          <p:cNvSpPr>
            <a:spLocks noGrp="1"/>
          </p:cNvSpPr>
          <p:nvPr>
            <p:ph sz="half" idx="2"/>
          </p:nvPr>
        </p:nvSpPr>
        <p:spPr>
          <a:xfrm>
            <a:off x="5766816" y="2203221"/>
            <a:ext cx="5010912" cy="3626079"/>
          </a:xfrm>
        </p:spPr>
        <p:txBody>
          <a:bodyPr/>
          <a:lstStyle/>
          <a:p>
            <a:pPr>
              <a:buNone/>
            </a:pPr>
            <a:r>
              <a:rPr lang="en-US" sz="2800"/>
              <a:t>Ask: </a:t>
            </a:r>
          </a:p>
          <a:p>
            <a:pPr>
              <a:buNone/>
            </a:pPr>
            <a:r>
              <a:rPr lang="en-US" sz="2800"/>
              <a:t>1) Does the position exist to perform this particular job function?  </a:t>
            </a:r>
          </a:p>
          <a:p>
            <a:pPr>
              <a:buNone/>
            </a:pPr>
            <a:r>
              <a:rPr lang="en-US" sz="2800"/>
              <a:t>2) Would removal of this job function 	fundamentally alter this position?</a:t>
            </a:r>
          </a:p>
          <a:p>
            <a:endParaRPr lang="en-US"/>
          </a:p>
        </p:txBody>
      </p:sp>
    </p:spTree>
    <p:extLst>
      <p:ext uri="{BB962C8B-B14F-4D97-AF65-F5344CB8AC3E}">
        <p14:creationId xmlns:p14="http://schemas.microsoft.com/office/powerpoint/2010/main" val="4256055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9D98-2217-477E-8313-1896EB6D52EA}"/>
              </a:ext>
            </a:extLst>
          </p:cNvPr>
          <p:cNvSpPr>
            <a:spLocks noGrp="1"/>
          </p:cNvSpPr>
          <p:nvPr>
            <p:ph type="title"/>
          </p:nvPr>
        </p:nvSpPr>
        <p:spPr>
          <a:xfrm>
            <a:off x="771525" y="262772"/>
            <a:ext cx="10515600" cy="1331496"/>
          </a:xfrm>
        </p:spPr>
        <p:txBody>
          <a:bodyPr/>
          <a:lstStyle/>
          <a:p>
            <a:r>
              <a:rPr lang="en-US"/>
              <a:t>Essential Duties – Four Principles </a:t>
            </a:r>
          </a:p>
        </p:txBody>
      </p:sp>
      <p:sp>
        <p:nvSpPr>
          <p:cNvPr id="4" name="Content Placeholder 3">
            <a:extLst>
              <a:ext uri="{FF2B5EF4-FFF2-40B4-BE49-F238E27FC236}">
                <a16:creationId xmlns:a16="http://schemas.microsoft.com/office/drawing/2014/main" id="{9F4097C4-19DD-453F-8F62-B2C2BED82617}"/>
              </a:ext>
            </a:extLst>
          </p:cNvPr>
          <p:cNvSpPr>
            <a:spLocks noGrp="1"/>
          </p:cNvSpPr>
          <p:nvPr>
            <p:ph sz="half" idx="2"/>
          </p:nvPr>
        </p:nvSpPr>
        <p:spPr>
          <a:xfrm>
            <a:off x="5766816" y="1987297"/>
            <a:ext cx="5010912" cy="3842004"/>
          </a:xfrm>
        </p:spPr>
        <p:txBody>
          <a:bodyPr/>
          <a:lstStyle/>
          <a:p>
            <a:r>
              <a:rPr lang="en-US" sz="2400"/>
              <a:t>The descriptions should be written in active voice and it is best to avoid specific dollar amounts, quantities, operating systems, software, or other aspects of the job that may change frequently.</a:t>
            </a:r>
          </a:p>
          <a:p>
            <a:endParaRPr lang="en-US" sz="2400"/>
          </a:p>
          <a:p>
            <a:r>
              <a:rPr lang="en-US" sz="2400"/>
              <a:t>The word “manage” should only be used when the duty involves managing people.</a:t>
            </a:r>
          </a:p>
          <a:p>
            <a:endParaRPr lang="en-US"/>
          </a:p>
        </p:txBody>
      </p:sp>
      <p:sp>
        <p:nvSpPr>
          <p:cNvPr id="9" name="Content Placeholder 2">
            <a:extLst>
              <a:ext uri="{FF2B5EF4-FFF2-40B4-BE49-F238E27FC236}">
                <a16:creationId xmlns:a16="http://schemas.microsoft.com/office/drawing/2014/main" id="{E28A1FDB-23FA-4C4A-8055-FA3951CD4728}"/>
              </a:ext>
            </a:extLst>
          </p:cNvPr>
          <p:cNvSpPr txBox="1">
            <a:spLocks/>
          </p:cNvSpPr>
          <p:nvPr/>
        </p:nvSpPr>
        <p:spPr>
          <a:xfrm>
            <a:off x="771525" y="1987296"/>
            <a:ext cx="4446651" cy="4217787"/>
          </a:xfrm>
          <a:prstGeom prst="rect">
            <a:avLst/>
          </a:prstGeom>
        </p:spPr>
        <p:txBody>
          <a:bodyPr vert="horz" lIns="0" tIns="0" rIns="0" bIns="0" rtlCol="0">
            <a:noAutofit/>
          </a:bodyPr>
          <a:lstStyle>
            <a:lvl1pPr marL="0" indent="0" algn="l" defTabSz="228600" rtl="0" eaLnBrk="1" fontAlgn="t" latinLnBrk="0" hangingPunct="1">
              <a:lnSpc>
                <a:spcPct val="90000"/>
              </a:lnSpc>
              <a:spcBef>
                <a:spcPts val="1000"/>
              </a:spcBef>
              <a:buFontTx/>
              <a:buNone/>
              <a:defRPr sz="2800" b="0" i="0" kern="1200">
                <a:solidFill>
                  <a:schemeClr val="accent6"/>
                </a:solidFill>
                <a:latin typeface="Source Sans Pro Regular"/>
                <a:ea typeface="+mn-ea"/>
                <a:cs typeface="+mn-cs"/>
              </a:defRPr>
            </a:lvl1pPr>
            <a:lvl2pPr marL="457200" indent="0" algn="l" defTabSz="228600" rtl="0" eaLnBrk="1" fontAlgn="t" latinLnBrk="0" hangingPunct="1">
              <a:lnSpc>
                <a:spcPct val="90000"/>
              </a:lnSpc>
              <a:spcBef>
                <a:spcPts val="500"/>
              </a:spcBef>
              <a:buFontTx/>
              <a:buNone/>
              <a:defRPr sz="2400" b="0" i="0" kern="1200">
                <a:solidFill>
                  <a:schemeClr val="accent6"/>
                </a:solidFill>
                <a:latin typeface="Roboto Slab" pitchFamily="2" charset="0"/>
                <a:ea typeface="Roboto Slab" pitchFamily="2" charset="0"/>
                <a:cs typeface="+mn-cs"/>
              </a:defRPr>
            </a:lvl2pPr>
            <a:lvl3pPr marL="914400" indent="0" algn="l" defTabSz="228600" rtl="0" eaLnBrk="1" fontAlgn="t" latinLnBrk="0" hangingPunct="1">
              <a:lnSpc>
                <a:spcPct val="90000"/>
              </a:lnSpc>
              <a:spcBef>
                <a:spcPts val="500"/>
              </a:spcBef>
              <a:buFontTx/>
              <a:buNone/>
              <a:defRPr sz="2000" b="0" i="0" kern="1200">
                <a:solidFill>
                  <a:schemeClr val="accent6"/>
                </a:solidFill>
                <a:latin typeface="Source Sans Pro Light" panose="020B0503030403020204" pitchFamily="34" charset="0"/>
                <a:ea typeface="Source Sans Pro Light" panose="020B0503030403020204" pitchFamily="34" charset="0"/>
                <a:cs typeface="+mn-cs"/>
              </a:defRPr>
            </a:lvl3pPr>
            <a:lvl4pPr marL="1371600" indent="0" algn="l" defTabSz="228600" rtl="0" eaLnBrk="1" fontAlgn="t" latinLnBrk="0" hangingPunct="1">
              <a:lnSpc>
                <a:spcPct val="90000"/>
              </a:lnSpc>
              <a:spcBef>
                <a:spcPts val="500"/>
              </a:spcBef>
              <a:buFontTx/>
              <a:buNone/>
              <a:defRPr sz="1400" b="1" i="0" kern="1200">
                <a:solidFill>
                  <a:schemeClr val="accent6"/>
                </a:solidFill>
                <a:latin typeface="Roboto Slab" pitchFamily="2" charset="0"/>
                <a:ea typeface="Roboto Slab" pitchFamily="2" charset="0"/>
                <a:cs typeface="+mn-cs"/>
              </a:defRPr>
            </a:lvl4pPr>
            <a:lvl5pPr marL="1828800" indent="0" algn="l" defTabSz="228600" rtl="0" eaLnBrk="1" fontAlgn="t" latinLnBrk="0" hangingPunct="1">
              <a:lnSpc>
                <a:spcPct val="90000"/>
              </a:lnSpc>
              <a:spcBef>
                <a:spcPts val="500"/>
              </a:spcBef>
              <a:buFontTx/>
              <a:buNone/>
              <a:defRPr sz="1400" b="0" i="0" kern="1200">
                <a:solidFill>
                  <a:schemeClr val="accent6"/>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Essential duties should be a series of brief statements which summarize the most significant duties or activities which the person is responsible for performing on a regular basis.  </a:t>
            </a:r>
          </a:p>
          <a:p>
            <a:endParaRPr lang="en-US" sz="2400"/>
          </a:p>
          <a:p>
            <a:r>
              <a:rPr lang="en-US" sz="2400"/>
              <a:t>The duties and responsibilities section is not intended to resemble a “procedures manual” or to cover every possible combination or variation of procedure followed.</a:t>
            </a:r>
          </a:p>
          <a:p>
            <a:endParaRPr lang="en-US"/>
          </a:p>
          <a:p>
            <a:endParaRPr lang="en-US"/>
          </a:p>
        </p:txBody>
      </p:sp>
    </p:spTree>
    <p:extLst>
      <p:ext uri="{BB962C8B-B14F-4D97-AF65-F5344CB8AC3E}">
        <p14:creationId xmlns:p14="http://schemas.microsoft.com/office/powerpoint/2010/main" val="3890511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9D98-2217-477E-8313-1896EB6D52EA}"/>
              </a:ext>
            </a:extLst>
          </p:cNvPr>
          <p:cNvSpPr>
            <a:spLocks noGrp="1"/>
          </p:cNvSpPr>
          <p:nvPr>
            <p:ph type="title"/>
          </p:nvPr>
        </p:nvSpPr>
        <p:spPr>
          <a:xfrm>
            <a:off x="1028700" y="652916"/>
            <a:ext cx="10515600" cy="764404"/>
          </a:xfrm>
        </p:spPr>
        <p:txBody>
          <a:bodyPr/>
          <a:lstStyle/>
          <a:p>
            <a:r>
              <a:rPr lang="en-US"/>
              <a:t>Qualifications and KSAs</a:t>
            </a:r>
          </a:p>
        </p:txBody>
      </p:sp>
      <p:sp>
        <p:nvSpPr>
          <p:cNvPr id="3" name="Content Placeholder 2">
            <a:extLst>
              <a:ext uri="{FF2B5EF4-FFF2-40B4-BE49-F238E27FC236}">
                <a16:creationId xmlns:a16="http://schemas.microsoft.com/office/drawing/2014/main" id="{99949E2B-1090-4E61-AD96-37686D70CBF1}"/>
              </a:ext>
            </a:extLst>
          </p:cNvPr>
          <p:cNvSpPr>
            <a:spLocks noGrp="1"/>
          </p:cNvSpPr>
          <p:nvPr>
            <p:ph sz="half" idx="1"/>
          </p:nvPr>
        </p:nvSpPr>
        <p:spPr>
          <a:xfrm>
            <a:off x="1028700" y="1757451"/>
            <a:ext cx="4229100" cy="3626079"/>
          </a:xfrm>
        </p:spPr>
        <p:txBody>
          <a:bodyPr/>
          <a:lstStyle/>
          <a:p>
            <a:r>
              <a:rPr lang="en-US"/>
              <a:t>Provide the minimum education and years of direct experience the candidate will need to fulfill the requirements of the job. </a:t>
            </a:r>
          </a:p>
          <a:p>
            <a:r>
              <a:rPr lang="en-US"/>
              <a:t>This includes mandatory licenses and certificates.</a:t>
            </a:r>
          </a:p>
          <a:p>
            <a:endParaRPr lang="en-US"/>
          </a:p>
        </p:txBody>
      </p:sp>
      <p:sp>
        <p:nvSpPr>
          <p:cNvPr id="4" name="Content Placeholder 3">
            <a:extLst>
              <a:ext uri="{FF2B5EF4-FFF2-40B4-BE49-F238E27FC236}">
                <a16:creationId xmlns:a16="http://schemas.microsoft.com/office/drawing/2014/main" id="{9F4097C4-19DD-453F-8F62-B2C2BED82617}"/>
              </a:ext>
            </a:extLst>
          </p:cNvPr>
          <p:cNvSpPr>
            <a:spLocks noGrp="1"/>
          </p:cNvSpPr>
          <p:nvPr>
            <p:ph sz="half" idx="2"/>
          </p:nvPr>
        </p:nvSpPr>
        <p:spPr>
          <a:xfrm>
            <a:off x="5886450" y="1757451"/>
            <a:ext cx="5520690" cy="3626079"/>
          </a:xfrm>
        </p:spPr>
        <p:txBody>
          <a:bodyPr/>
          <a:lstStyle/>
          <a:p>
            <a:r>
              <a:rPr lang="en-US"/>
              <a:t>Provide a list of the foremost knowledge, skills and competencies  the candidate will need to have to enter this job.</a:t>
            </a:r>
          </a:p>
          <a:p>
            <a:r>
              <a:rPr lang="en-US" sz="2400"/>
              <a:t>Example: </a:t>
            </a:r>
          </a:p>
          <a:p>
            <a:r>
              <a:rPr lang="en-US" sz="1600" i="1"/>
              <a:t>• Good written and verbal communications required.</a:t>
            </a:r>
          </a:p>
          <a:p>
            <a:r>
              <a:rPr lang="en-US" sz="1600" i="1"/>
              <a:t>•  Critical thinking for creation of logic relative to system programming.</a:t>
            </a:r>
          </a:p>
          <a:p>
            <a:r>
              <a:rPr lang="en-US" sz="1600" i="1"/>
              <a:t>• Effective decision-making and problem-solving skills required.</a:t>
            </a:r>
          </a:p>
          <a:p>
            <a:r>
              <a:rPr lang="en-US" sz="1600" i="1"/>
              <a:t>• Must be detail-oriented and have ability to keep organized and accurate records.</a:t>
            </a:r>
          </a:p>
          <a:p>
            <a:endParaRPr lang="en-US" sz="2400"/>
          </a:p>
          <a:p>
            <a:endParaRPr lang="en-US"/>
          </a:p>
        </p:txBody>
      </p:sp>
    </p:spTree>
    <p:extLst>
      <p:ext uri="{BB962C8B-B14F-4D97-AF65-F5344CB8AC3E}">
        <p14:creationId xmlns:p14="http://schemas.microsoft.com/office/powerpoint/2010/main" val="1055129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9D98-2217-477E-8313-1896EB6D52EA}"/>
              </a:ext>
            </a:extLst>
          </p:cNvPr>
          <p:cNvSpPr>
            <a:spLocks noGrp="1"/>
          </p:cNvSpPr>
          <p:nvPr>
            <p:ph type="title"/>
          </p:nvPr>
        </p:nvSpPr>
        <p:spPr>
          <a:xfrm>
            <a:off x="1028700" y="128660"/>
            <a:ext cx="10515600" cy="1331496"/>
          </a:xfrm>
        </p:spPr>
        <p:txBody>
          <a:bodyPr/>
          <a:lstStyle/>
          <a:p>
            <a:r>
              <a:rPr lang="en-US"/>
              <a:t>Reporting Relationships</a:t>
            </a:r>
          </a:p>
        </p:txBody>
      </p:sp>
      <p:sp>
        <p:nvSpPr>
          <p:cNvPr id="3" name="Content Placeholder 2">
            <a:extLst>
              <a:ext uri="{FF2B5EF4-FFF2-40B4-BE49-F238E27FC236}">
                <a16:creationId xmlns:a16="http://schemas.microsoft.com/office/drawing/2014/main" id="{99949E2B-1090-4E61-AD96-37686D70CBF1}"/>
              </a:ext>
            </a:extLst>
          </p:cNvPr>
          <p:cNvSpPr>
            <a:spLocks noGrp="1"/>
          </p:cNvSpPr>
          <p:nvPr>
            <p:ph sz="half" idx="1"/>
          </p:nvPr>
        </p:nvSpPr>
        <p:spPr>
          <a:xfrm>
            <a:off x="1028700" y="1752117"/>
            <a:ext cx="4229100" cy="3626079"/>
          </a:xfrm>
        </p:spPr>
        <p:txBody>
          <a:bodyPr/>
          <a:lstStyle/>
          <a:p>
            <a:r>
              <a:rPr lang="en-US" sz="2400"/>
              <a:t>In addition to the job’s direct supervisor, indicate the titles of other positions which provide work direction to this position.  </a:t>
            </a:r>
          </a:p>
          <a:p>
            <a:r>
              <a:rPr lang="en-US" sz="2400"/>
              <a:t>Also, indicate which positions report directly to this position, as well as other positions that receive work direction from this position. </a:t>
            </a:r>
          </a:p>
        </p:txBody>
      </p:sp>
      <p:sp>
        <p:nvSpPr>
          <p:cNvPr id="4" name="Content Placeholder 3">
            <a:extLst>
              <a:ext uri="{FF2B5EF4-FFF2-40B4-BE49-F238E27FC236}">
                <a16:creationId xmlns:a16="http://schemas.microsoft.com/office/drawing/2014/main" id="{9F4097C4-19DD-453F-8F62-B2C2BED82617}"/>
              </a:ext>
            </a:extLst>
          </p:cNvPr>
          <p:cNvSpPr>
            <a:spLocks noGrp="1"/>
          </p:cNvSpPr>
          <p:nvPr>
            <p:ph sz="half" idx="2"/>
          </p:nvPr>
        </p:nvSpPr>
        <p:spPr>
          <a:xfrm>
            <a:off x="5791200" y="1752117"/>
            <a:ext cx="5010912" cy="3626079"/>
          </a:xfrm>
        </p:spPr>
        <p:txBody>
          <a:bodyPr/>
          <a:lstStyle/>
          <a:p>
            <a:r>
              <a:rPr lang="en-US"/>
              <a:t>Some single incumbent jobs will allow this section to be specific, while jobs that have several positions that share the same description and title, will be more generic.</a:t>
            </a:r>
          </a:p>
        </p:txBody>
      </p:sp>
    </p:spTree>
    <p:extLst>
      <p:ext uri="{BB962C8B-B14F-4D97-AF65-F5344CB8AC3E}">
        <p14:creationId xmlns:p14="http://schemas.microsoft.com/office/powerpoint/2010/main" val="3146876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9D98-2217-477E-8313-1896EB6D52EA}"/>
              </a:ext>
            </a:extLst>
          </p:cNvPr>
          <p:cNvSpPr>
            <a:spLocks noGrp="1"/>
          </p:cNvSpPr>
          <p:nvPr>
            <p:ph type="title"/>
          </p:nvPr>
        </p:nvSpPr>
        <p:spPr>
          <a:xfrm>
            <a:off x="1028700" y="652916"/>
            <a:ext cx="10515600" cy="764404"/>
          </a:xfrm>
        </p:spPr>
        <p:txBody>
          <a:bodyPr/>
          <a:lstStyle/>
          <a:p>
            <a:r>
              <a:rPr lang="en-US"/>
              <a:t>Working Conditions</a:t>
            </a:r>
          </a:p>
        </p:txBody>
      </p:sp>
      <p:sp>
        <p:nvSpPr>
          <p:cNvPr id="3" name="Content Placeholder 2">
            <a:extLst>
              <a:ext uri="{FF2B5EF4-FFF2-40B4-BE49-F238E27FC236}">
                <a16:creationId xmlns:a16="http://schemas.microsoft.com/office/drawing/2014/main" id="{99949E2B-1090-4E61-AD96-37686D70CBF1}"/>
              </a:ext>
            </a:extLst>
          </p:cNvPr>
          <p:cNvSpPr>
            <a:spLocks noGrp="1"/>
          </p:cNvSpPr>
          <p:nvPr>
            <p:ph sz="half" idx="1"/>
          </p:nvPr>
        </p:nvSpPr>
        <p:spPr>
          <a:xfrm>
            <a:off x="1028700" y="1757451"/>
            <a:ext cx="4229100" cy="4582389"/>
          </a:xfrm>
        </p:spPr>
        <p:txBody>
          <a:bodyPr/>
          <a:lstStyle/>
          <a:p>
            <a:r>
              <a:rPr lang="en-US" sz="2400"/>
              <a:t>Working conditions are the usual physical surroundings or other normal working conditions for the job.</a:t>
            </a:r>
          </a:p>
          <a:p>
            <a:r>
              <a:rPr lang="en-US" sz="2400"/>
              <a:t>Indicate the type of location for the job and the environmental conditions the position is exposed to and how often.  Indicate what machines/tools must be used and how often.</a:t>
            </a:r>
          </a:p>
          <a:p>
            <a:endParaRPr lang="en-US"/>
          </a:p>
        </p:txBody>
      </p:sp>
      <p:sp>
        <p:nvSpPr>
          <p:cNvPr id="4" name="Content Placeholder 3">
            <a:extLst>
              <a:ext uri="{FF2B5EF4-FFF2-40B4-BE49-F238E27FC236}">
                <a16:creationId xmlns:a16="http://schemas.microsoft.com/office/drawing/2014/main" id="{9F4097C4-19DD-453F-8F62-B2C2BED82617}"/>
              </a:ext>
            </a:extLst>
          </p:cNvPr>
          <p:cNvSpPr>
            <a:spLocks noGrp="1"/>
          </p:cNvSpPr>
          <p:nvPr>
            <p:ph sz="half" idx="2"/>
          </p:nvPr>
        </p:nvSpPr>
        <p:spPr>
          <a:xfrm>
            <a:off x="5886450" y="1757451"/>
            <a:ext cx="5520690" cy="3626079"/>
          </a:xfrm>
        </p:spPr>
        <p:txBody>
          <a:bodyPr/>
          <a:lstStyle/>
          <a:p>
            <a:r>
              <a:rPr lang="en-US" sz="2400"/>
              <a:t>Example: </a:t>
            </a:r>
          </a:p>
          <a:p>
            <a:r>
              <a:rPr lang="en-US" sz="2000" i="1"/>
              <a:t>Works in a professional office environment with possible high stress levels.  There is a lot of noise and activity in the area which causes distractions. </a:t>
            </a:r>
          </a:p>
          <a:p>
            <a:r>
              <a:rPr lang="en-US" sz="2000" i="1"/>
              <a:t> The nature of this position involves a large number of interruptions for questions from departmental staff and other university personnel so ability to concentrate is sometimes challenged. Ability to lift  25 pounds is required to move and install equipment.</a:t>
            </a:r>
            <a:endParaRPr lang="en-US" sz="3200"/>
          </a:p>
          <a:p>
            <a:endParaRPr lang="en-US"/>
          </a:p>
        </p:txBody>
      </p:sp>
    </p:spTree>
    <p:extLst>
      <p:ext uri="{BB962C8B-B14F-4D97-AF65-F5344CB8AC3E}">
        <p14:creationId xmlns:p14="http://schemas.microsoft.com/office/powerpoint/2010/main" val="2544695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2AE57A-BF44-4ECD-BBBE-19ACC55565F2}"/>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3800" kern="1200">
                <a:solidFill>
                  <a:schemeClr val="bg1"/>
                </a:solidFill>
                <a:latin typeface="+mj-lt"/>
                <a:ea typeface="+mj-ea"/>
                <a:cs typeface="+mj-cs"/>
              </a:rPr>
              <a:t>Conclusion</a:t>
            </a:r>
          </a:p>
        </p:txBody>
      </p:sp>
      <p:graphicFrame>
        <p:nvGraphicFramePr>
          <p:cNvPr id="7" name="Content Placeholder 4">
            <a:extLst>
              <a:ext uri="{FF2B5EF4-FFF2-40B4-BE49-F238E27FC236}">
                <a16:creationId xmlns:a16="http://schemas.microsoft.com/office/drawing/2014/main" id="{E23BA82A-89F3-473A-88C3-D40A9B7A0953}"/>
              </a:ext>
            </a:extLst>
          </p:cNvPr>
          <p:cNvGraphicFramePr/>
          <p:nvPr>
            <p:extLst>
              <p:ext uri="{D42A27DB-BD31-4B8C-83A1-F6EECF244321}">
                <p14:modId xmlns:p14="http://schemas.microsoft.com/office/powerpoint/2010/main" val="3446234915"/>
              </p:ext>
            </p:extLst>
          </p:nvPr>
        </p:nvGraphicFramePr>
        <p:xfrm>
          <a:off x="5352289" y="426720"/>
          <a:ext cx="6059423" cy="5698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1448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9" name="Content Placeholder 8" descr="Led Tv">
                <a:extLst>
                  <a:ext uri="{FF2B5EF4-FFF2-40B4-BE49-F238E27FC236}">
                    <a16:creationId xmlns:a16="http://schemas.microsoft.com/office/drawing/2014/main" id="{FDB696C6-2355-43B5-B5FB-389409EC8158}"/>
                  </a:ext>
                </a:extLst>
              </p:cNvPr>
              <p:cNvGraphicFramePr>
                <a:graphicFrameLocks noGrp="1" noChangeAspect="1"/>
              </p:cNvGraphicFramePr>
              <p:nvPr>
                <p:ph idx="1"/>
                <p:extLst>
                  <p:ext uri="{D42A27DB-BD31-4B8C-83A1-F6EECF244321}">
                    <p14:modId xmlns:p14="http://schemas.microsoft.com/office/powerpoint/2010/main" val="1864785612"/>
                  </p:ext>
                </p:extLst>
              </p:nvPr>
            </p:nvGraphicFramePr>
            <p:xfrm>
              <a:off x="2225238" y="134112"/>
              <a:ext cx="7741521" cy="6196664"/>
            </p:xfrm>
            <a:graphic>
              <a:graphicData uri="http://schemas.microsoft.com/office/drawing/2017/model3d">
                <am3d:model3d r:embed="rId2">
                  <am3d:spPr>
                    <a:xfrm>
                      <a:off x="0" y="0"/>
                      <a:ext cx="7741521" cy="6196664"/>
                    </a:xfrm>
                    <a:prstGeom prst="rect">
                      <a:avLst/>
                    </a:prstGeom>
                  </am3d:spPr>
                  <am3d:camera>
                    <am3d:pos x="0" y="0" z="60801348"/>
                    <am3d:up dx="0" dy="36000000" dz="0"/>
                    <am3d:lookAt x="0" y="0" z="0"/>
                    <am3d:perspective fov="2700000"/>
                  </am3d:camera>
                  <am3d:trans>
                    <am3d:meterPerModelUnit n="1298702" d="1000000"/>
                    <am3d:preTrans dx="0" dy="-13324676" dz="0"/>
                    <am3d:scale>
                      <am3d:sx n="1000000" d="1000000"/>
                      <am3d:sy n="1000000" d="1000000"/>
                      <am3d:sz n="1000000" d="1000000"/>
                    </am3d:scale>
                    <am3d:rot ax="-40830" ay="-63509" az="760"/>
                    <am3d:postTrans dx="0" dy="0" dz="0"/>
                  </am3d:trans>
                  <am3d:raster rName="Office3DRenderer" rVer="16.0.8326">
                    <am3d:blip r:embed="rId3"/>
                  </am3d:raster>
                  <am3d:objViewport viewportSz="1046486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Content Placeholder 8" descr="Led Tv">
                <a:extLst>
                  <a:ext uri="{FF2B5EF4-FFF2-40B4-BE49-F238E27FC236}">
                    <a16:creationId xmlns:a16="http://schemas.microsoft.com/office/drawing/2014/main" id="{FDB696C6-2355-43B5-B5FB-389409EC8158}"/>
                  </a:ext>
                </a:extLst>
              </p:cNvPr>
              <p:cNvPicPr>
                <a:picLocks noGrp="1" noRot="1" noChangeAspect="1" noMove="1" noResize="1" noEditPoints="1" noAdjustHandles="1" noChangeArrowheads="1" noChangeShapeType="1" noCrop="1"/>
              </p:cNvPicPr>
              <p:nvPr/>
            </p:nvPicPr>
            <p:blipFill>
              <a:blip r:embed="rId3"/>
              <a:stretch>
                <a:fillRect/>
              </a:stretch>
            </p:blipFill>
            <p:spPr>
              <a:xfrm>
                <a:off x="2225238" y="134112"/>
                <a:ext cx="7741521" cy="6196664"/>
              </a:xfrm>
              <a:prstGeom prst="rect">
                <a:avLst/>
              </a:prstGeom>
            </p:spPr>
          </p:pic>
        </mc:Fallback>
      </mc:AlternateContent>
      <p:sp>
        <p:nvSpPr>
          <p:cNvPr id="4" name="Text Placeholder 3">
            <a:extLst>
              <a:ext uri="{FF2B5EF4-FFF2-40B4-BE49-F238E27FC236}">
                <a16:creationId xmlns:a16="http://schemas.microsoft.com/office/drawing/2014/main" id="{24411A45-BE0E-466A-A391-C41159F355AE}"/>
              </a:ext>
            </a:extLst>
          </p:cNvPr>
          <p:cNvSpPr>
            <a:spLocks noGrp="1"/>
          </p:cNvSpPr>
          <p:nvPr>
            <p:ph type="body" idx="14"/>
          </p:nvPr>
        </p:nvSpPr>
        <p:spPr>
          <a:xfrm>
            <a:off x="3103624" y="1420468"/>
            <a:ext cx="5984748" cy="1188646"/>
          </a:xfrm>
        </p:spPr>
        <p:txBody>
          <a:bodyPr/>
          <a:lstStyle/>
          <a:p>
            <a:r>
              <a:rPr lang="en-US" sz="2400">
                <a:latin typeface="Source Sans Pro Black"/>
                <a:ea typeface="Source Sans Pro Black"/>
              </a:rPr>
              <a:t>When in doubt, contact your HR Compensation staff. </a:t>
            </a:r>
            <a:endParaRPr lang="en-US" sz="2400">
              <a:latin typeface="Source Sans Pro Black" panose="020B0803030403020204" pitchFamily="34" charset="0"/>
              <a:ea typeface="Source Sans Pro Black" panose="020B0803030403020204" pitchFamily="34" charset="0"/>
            </a:endParaRPr>
          </a:p>
          <a:p>
            <a:r>
              <a:rPr lang="en-US" sz="2400">
                <a:latin typeface="Source Sans Pro Black" panose="020B0803030403020204" pitchFamily="34" charset="0"/>
                <a:ea typeface="Source Sans Pro Black" panose="020B0803030403020204" pitchFamily="34" charset="0"/>
              </a:rPr>
              <a:t>We are here to help!!</a:t>
            </a:r>
          </a:p>
        </p:txBody>
      </p:sp>
    </p:spTree>
    <p:extLst>
      <p:ext uri="{BB962C8B-B14F-4D97-AF65-F5344CB8AC3E}">
        <p14:creationId xmlns:p14="http://schemas.microsoft.com/office/powerpoint/2010/main" val="104205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3703A8-2D21-4ED6-8162-AC1E8FBFBC35}"/>
              </a:ext>
            </a:extLst>
          </p:cNvPr>
          <p:cNvPicPr>
            <a:picLocks noChangeAspect="1"/>
          </p:cNvPicPr>
          <p:nvPr/>
        </p:nvPicPr>
        <p:blipFill>
          <a:blip r:embed="rId2"/>
          <a:stretch>
            <a:fillRect/>
          </a:stretch>
        </p:blipFill>
        <p:spPr>
          <a:xfrm>
            <a:off x="3315983" y="645935"/>
            <a:ext cx="5560034" cy="5566130"/>
          </a:xfrm>
          <a:prstGeom prst="rect">
            <a:avLst/>
          </a:prstGeom>
        </p:spPr>
      </p:pic>
    </p:spTree>
    <p:extLst>
      <p:ext uri="{BB962C8B-B14F-4D97-AF65-F5344CB8AC3E}">
        <p14:creationId xmlns:p14="http://schemas.microsoft.com/office/powerpoint/2010/main" val="4136767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142859B-3509-431C-ACF1-93F5ECD438E1}"/>
              </a:ext>
            </a:extLst>
          </p:cNvPr>
          <p:cNvSpPr txBox="1"/>
          <p:nvPr/>
        </p:nvSpPr>
        <p:spPr>
          <a:xfrm>
            <a:off x="609601" y="365125"/>
            <a:ext cx="5251316" cy="139052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latin typeface="Source Sans Pro" panose="020B0503030403020204" pitchFamily="34" charset="0"/>
                <a:ea typeface="Source Sans Pro" panose="020B0503030403020204" pitchFamily="34" charset="0"/>
                <a:cs typeface="+mj-cs"/>
              </a:rPr>
              <a:t>DEFINITION:</a:t>
            </a:r>
          </a:p>
        </p:txBody>
      </p:sp>
      <p:sp>
        <p:nvSpPr>
          <p:cNvPr id="4" name="Content Placeholder 4">
            <a:extLst>
              <a:ext uri="{FF2B5EF4-FFF2-40B4-BE49-F238E27FC236}">
                <a16:creationId xmlns:a16="http://schemas.microsoft.com/office/drawing/2014/main" id="{2BFDCA46-C1BC-4243-ACA7-1E2B4D95C4CB}"/>
              </a:ext>
            </a:extLst>
          </p:cNvPr>
          <p:cNvSpPr txBox="1">
            <a:spLocks/>
          </p:cNvSpPr>
          <p:nvPr/>
        </p:nvSpPr>
        <p:spPr>
          <a:xfrm>
            <a:off x="609601" y="2333297"/>
            <a:ext cx="6059423" cy="4043119"/>
          </a:xfrm>
          <a:prstGeom prst="rect">
            <a:avLst/>
          </a:prstGeom>
        </p:spPr>
        <p:txBody>
          <a:bodyPr vert="horz" lIns="91440" tIns="45720" rIns="91440" bIns="45720" rtlCol="0">
            <a:normAutofit/>
          </a:bodyPr>
          <a:lstStyle>
            <a:lvl1pPr marL="228600" indent="-228600" algn="l" defTabSz="2286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Regular"/>
                <a:ea typeface="+mn-ea"/>
                <a:cs typeface="+mn-cs"/>
              </a:defRPr>
            </a:lvl1pPr>
            <a:lvl2pPr marL="685800" indent="-228600" algn="l" defTabSz="2286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Slab" pitchFamily="2" charset="0"/>
                <a:ea typeface="Roboto Slab" pitchFamily="2" charset="0"/>
                <a:cs typeface="+mn-cs"/>
              </a:defRPr>
            </a:lvl2pPr>
            <a:lvl3pPr marL="1143000" indent="-228600" algn="l" defTabSz="2286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Light" panose="020B0503030403020204" pitchFamily="34" charset="0"/>
                <a:ea typeface="Source Sans Pro Light" panose="020B0503030403020204" pitchFamily="34" charset="0"/>
                <a:cs typeface="+mn-cs"/>
              </a:defRPr>
            </a:lvl3pPr>
            <a:lvl4pPr marL="1600200" indent="-228600" algn="l" defTabSz="228600" rtl="0" eaLnBrk="1" latinLnBrk="0" hangingPunct="1">
              <a:lnSpc>
                <a:spcPct val="90000"/>
              </a:lnSpc>
              <a:spcBef>
                <a:spcPts val="500"/>
              </a:spcBef>
              <a:buFont typeface="Arial" panose="020B0604020202020204" pitchFamily="34" charset="0"/>
              <a:buChar char="•"/>
              <a:defRPr sz="1400" b="1" i="0" kern="1200">
                <a:solidFill>
                  <a:schemeClr val="tx1"/>
                </a:solidFill>
                <a:latin typeface="Roboto Slab" pitchFamily="2" charset="0"/>
                <a:ea typeface="Roboto Slab" pitchFamily="2" charset="0"/>
                <a:cs typeface="+mn-cs"/>
              </a:defRPr>
            </a:lvl4pPr>
            <a:lvl5pPr marL="2057400" indent="-228600" algn="l" defTabSz="228600" rtl="0" eaLnBrk="1" latinLnBrk="0" hangingPunct="1">
              <a:lnSpc>
                <a:spcPct val="90000"/>
              </a:lnSpc>
              <a:spcBef>
                <a:spcPts val="500"/>
              </a:spcBef>
              <a:buFont typeface="Arial" panose="020B0604020202020204" pitchFamily="34" charset="0"/>
              <a:buChar char="•"/>
              <a:defRPr sz="1400" b="0" i="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buNone/>
            </a:pPr>
            <a:r>
              <a:rPr lang="en-US" sz="2400" b="1">
                <a:latin typeface="+mn-lt"/>
              </a:rPr>
              <a:t>A job description communicates a position’s:</a:t>
            </a:r>
          </a:p>
          <a:p>
            <a:pPr lvl="1" defTabSz="914400"/>
            <a:r>
              <a:rPr lang="en-US" sz="2000">
                <a:latin typeface="+mn-lt"/>
              </a:rPr>
              <a:t>Purpose</a:t>
            </a:r>
          </a:p>
          <a:p>
            <a:pPr lvl="1" defTabSz="914400"/>
            <a:r>
              <a:rPr lang="en-US" sz="2000">
                <a:latin typeface="+mn-lt"/>
              </a:rPr>
              <a:t>Essential duties</a:t>
            </a:r>
          </a:p>
          <a:p>
            <a:pPr lvl="1" defTabSz="914400"/>
            <a:r>
              <a:rPr lang="en-US" sz="2000">
                <a:latin typeface="+mn-lt"/>
              </a:rPr>
              <a:t>Required Qualifications</a:t>
            </a:r>
          </a:p>
          <a:p>
            <a:pPr lvl="1" defTabSz="914400"/>
            <a:r>
              <a:rPr lang="en-US" sz="2000">
                <a:latin typeface="+mn-lt"/>
              </a:rPr>
              <a:t>knowledge, skills, and abilities necessary for the job and</a:t>
            </a:r>
          </a:p>
          <a:p>
            <a:pPr lvl="1" defTabSz="914400"/>
            <a:r>
              <a:rPr lang="en-US" sz="2000">
                <a:latin typeface="+mn-lt"/>
              </a:rPr>
              <a:t>Direct reports and supervision</a:t>
            </a:r>
          </a:p>
          <a:p>
            <a:pPr lvl="1" defTabSz="914400"/>
            <a:r>
              <a:rPr lang="en-US" sz="2000">
                <a:latin typeface="+mn-lt"/>
              </a:rPr>
              <a:t>Physical requirements to employees and supervisors, HR, prospective applicants, and others</a:t>
            </a:r>
            <a:r>
              <a:rPr lang="en-US" sz="1800">
                <a:latin typeface="+mn-lt"/>
              </a:rPr>
              <a:t>.</a:t>
            </a:r>
          </a:p>
          <a:p>
            <a:pPr defTabSz="914400"/>
            <a:endParaRPr lang="en-US" sz="2000" b="1">
              <a:latin typeface="+mn-lt"/>
            </a:endParaRPr>
          </a:p>
        </p:txBody>
      </p:sp>
      <p:pic>
        <p:nvPicPr>
          <p:cNvPr id="6" name="Picture 5">
            <a:extLst>
              <a:ext uri="{FF2B5EF4-FFF2-40B4-BE49-F238E27FC236}">
                <a16:creationId xmlns:a16="http://schemas.microsoft.com/office/drawing/2014/main" id="{0D13CA12-DBA9-4CEC-9635-0FF363D9634E}"/>
              </a:ext>
            </a:extLst>
          </p:cNvPr>
          <p:cNvPicPr>
            <a:picLocks noChangeAspect="1"/>
          </p:cNvPicPr>
          <p:nvPr/>
        </p:nvPicPr>
        <p:blipFill rotWithShape="1">
          <a:blip r:embed="rId2"/>
          <a:srcRect l="14111" r="3698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494109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45B51-37E3-4455-97A9-989819C78141}"/>
              </a:ext>
            </a:extLst>
          </p:cNvPr>
          <p:cNvSpPr>
            <a:spLocks noGrp="1"/>
          </p:cNvSpPr>
          <p:nvPr>
            <p:ph type="title"/>
          </p:nvPr>
        </p:nvSpPr>
        <p:spPr>
          <a:xfrm>
            <a:off x="1028700" y="1828801"/>
            <a:ext cx="9322308" cy="1780032"/>
          </a:xfrm>
        </p:spPr>
        <p:txBody>
          <a:bodyPr>
            <a:normAutofit fontScale="90000"/>
          </a:bodyPr>
          <a:lstStyle/>
          <a:p>
            <a:r>
              <a:rPr lang="en-US"/>
              <a:t>job descriptions clarify WHO </a:t>
            </a:r>
            <a:br>
              <a:rPr lang="en-US"/>
            </a:br>
            <a:r>
              <a:rPr lang="en-US"/>
              <a:t>is responsible for WHAT within your organization</a:t>
            </a:r>
          </a:p>
        </p:txBody>
      </p:sp>
    </p:spTree>
    <p:extLst>
      <p:ext uri="{BB962C8B-B14F-4D97-AF65-F5344CB8AC3E}">
        <p14:creationId xmlns:p14="http://schemas.microsoft.com/office/powerpoint/2010/main" val="1853694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584CF-0C9B-444A-A791-8D722781DB10}"/>
              </a:ext>
            </a:extLst>
          </p:cNvPr>
          <p:cNvSpPr>
            <a:spLocks noGrp="1"/>
          </p:cNvSpPr>
          <p:nvPr>
            <p:ph type="title"/>
          </p:nvPr>
        </p:nvSpPr>
        <p:spPr>
          <a:xfrm>
            <a:off x="1028700" y="589787"/>
            <a:ext cx="10096500" cy="972591"/>
          </a:xfrm>
        </p:spPr>
        <p:txBody>
          <a:bodyPr/>
          <a:lstStyle/>
          <a:p>
            <a:r>
              <a:rPr lang="en-US"/>
              <a:t>job descriptions are used to:</a:t>
            </a:r>
          </a:p>
        </p:txBody>
      </p:sp>
      <p:sp>
        <p:nvSpPr>
          <p:cNvPr id="3" name="Content Placeholder 2">
            <a:extLst>
              <a:ext uri="{FF2B5EF4-FFF2-40B4-BE49-F238E27FC236}">
                <a16:creationId xmlns:a16="http://schemas.microsoft.com/office/drawing/2014/main" id="{7CD84DD8-95BB-46D2-AA26-19525131A3D9}"/>
              </a:ext>
            </a:extLst>
          </p:cNvPr>
          <p:cNvSpPr>
            <a:spLocks noGrp="1"/>
          </p:cNvSpPr>
          <p:nvPr>
            <p:ph idx="1"/>
          </p:nvPr>
        </p:nvSpPr>
        <p:spPr>
          <a:xfrm>
            <a:off x="1047750" y="1898296"/>
            <a:ext cx="10546842" cy="3794043"/>
          </a:xfrm>
        </p:spPr>
        <p:txBody>
          <a:bodyPr/>
          <a:lstStyle/>
          <a:p>
            <a:pPr marL="457200" indent="-457200">
              <a:buFont typeface="+mj-lt"/>
              <a:buAutoNum type="alphaUcPeriod"/>
            </a:pPr>
            <a:r>
              <a:rPr lang="en-US" sz="2400"/>
              <a:t>Advertise and recruit for vacant positions</a:t>
            </a:r>
          </a:p>
          <a:p>
            <a:pPr marL="457200" indent="-457200">
              <a:buFont typeface="+mj-lt"/>
              <a:buAutoNum type="alphaUcPeriod"/>
            </a:pPr>
            <a:r>
              <a:rPr lang="en-US" sz="2400"/>
              <a:t>Conduct performance evaluations</a:t>
            </a:r>
          </a:p>
          <a:p>
            <a:pPr marL="457200" indent="-457200">
              <a:buFont typeface="+mj-lt"/>
              <a:buAutoNum type="alphaUcPeriod"/>
            </a:pPr>
            <a:r>
              <a:rPr lang="en-US" sz="2400"/>
              <a:t>Determine appropriate pay</a:t>
            </a:r>
          </a:p>
          <a:p>
            <a:pPr marL="457200" indent="-457200">
              <a:buFont typeface="+mj-lt"/>
              <a:buAutoNum type="alphaUcPeriod"/>
            </a:pPr>
            <a:r>
              <a:rPr lang="en-US" sz="2400"/>
              <a:t>Determine working accommodations (Americans with Disabilities Act-1990)</a:t>
            </a:r>
          </a:p>
          <a:p>
            <a:pPr marL="457200" indent="-457200">
              <a:buFont typeface="+mj-lt"/>
              <a:buAutoNum type="alphaUcPeriod"/>
            </a:pPr>
            <a:r>
              <a:rPr lang="en-US" sz="2400"/>
              <a:t>Inform employment/performance management plans</a:t>
            </a:r>
          </a:p>
          <a:p>
            <a:pPr marL="457200" indent="-457200">
              <a:buFont typeface="+mj-lt"/>
              <a:buAutoNum type="alphaUcPeriod"/>
            </a:pPr>
            <a:r>
              <a:rPr lang="en-US" sz="2400"/>
              <a:t>Inform Workers’ Compensation cases</a:t>
            </a:r>
          </a:p>
          <a:p>
            <a:pPr marL="457200" indent="-457200">
              <a:buFont typeface="+mj-lt"/>
              <a:buAutoNum type="alphaUcPeriod"/>
            </a:pPr>
            <a:r>
              <a:rPr lang="en-US" sz="2400"/>
              <a:t>Determine appropriate medical leave (Family and Medical Leave Act-1993)</a:t>
            </a:r>
          </a:p>
          <a:p>
            <a:pPr marL="457200" indent="-457200">
              <a:buFont typeface="+mj-lt"/>
              <a:buAutoNum type="alphaUcPeriod"/>
            </a:pPr>
            <a:r>
              <a:rPr lang="en-US" sz="2400"/>
              <a:t>Determine Equal Employment Opportunity Commission coding</a:t>
            </a:r>
          </a:p>
        </p:txBody>
      </p:sp>
    </p:spTree>
    <p:extLst>
      <p:ext uri="{BB962C8B-B14F-4D97-AF65-F5344CB8AC3E}">
        <p14:creationId xmlns:p14="http://schemas.microsoft.com/office/powerpoint/2010/main" val="1757796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2AE57A-BF44-4ECD-BBBE-19ACC55565F2}"/>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3800" kern="1200">
                <a:solidFill>
                  <a:schemeClr val="bg1"/>
                </a:solidFill>
                <a:latin typeface="+mj-lt"/>
                <a:ea typeface="+mj-ea"/>
                <a:cs typeface="+mj-cs"/>
              </a:rPr>
              <a:t>A job description is </a:t>
            </a:r>
            <a:r>
              <a:rPr lang="en-US" sz="3800" b="1" kern="1200">
                <a:solidFill>
                  <a:schemeClr val="bg1"/>
                </a:solidFill>
                <a:latin typeface="+mj-lt"/>
                <a:ea typeface="+mj-ea"/>
                <a:cs typeface="+mj-cs"/>
              </a:rPr>
              <a:t>NOT</a:t>
            </a:r>
            <a:endParaRPr lang="en-US" sz="3800" kern="1200">
              <a:solidFill>
                <a:schemeClr val="bg1"/>
              </a:solidFill>
              <a:latin typeface="+mj-lt"/>
              <a:ea typeface="+mj-ea"/>
              <a:cs typeface="+mj-cs"/>
            </a:endParaRPr>
          </a:p>
        </p:txBody>
      </p:sp>
      <p:graphicFrame>
        <p:nvGraphicFramePr>
          <p:cNvPr id="5" name="Content Placeholder 2">
            <a:extLst>
              <a:ext uri="{FF2B5EF4-FFF2-40B4-BE49-F238E27FC236}">
                <a16:creationId xmlns:a16="http://schemas.microsoft.com/office/drawing/2014/main" id="{1BBF6C72-2A76-440B-BFD3-09EABC9F15F4}"/>
              </a:ext>
            </a:extLst>
          </p:cNvPr>
          <p:cNvGraphicFramePr>
            <a:graphicFrameLocks noGrp="1"/>
          </p:cNvGraphicFramePr>
          <p:nvPr>
            <p:ph sz="half" idx="1"/>
            <p:extLst>
              <p:ext uri="{D42A27DB-BD31-4B8C-83A1-F6EECF244321}">
                <p14:modId xmlns:p14="http://schemas.microsoft.com/office/powerpoint/2010/main" val="2860628631"/>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7927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474DA-3E77-49A0-BE53-B9745331E5AD}"/>
              </a:ext>
            </a:extLst>
          </p:cNvPr>
          <p:cNvSpPr>
            <a:spLocks noGrp="1"/>
          </p:cNvSpPr>
          <p:nvPr>
            <p:ph type="title"/>
          </p:nvPr>
        </p:nvSpPr>
        <p:spPr/>
        <p:txBody>
          <a:bodyPr/>
          <a:lstStyle/>
          <a:p>
            <a:r>
              <a:rPr lang="en-US"/>
              <a:t>A job description is only valid to the extent that it ACCURATELY reflects the job content.</a:t>
            </a:r>
          </a:p>
        </p:txBody>
      </p:sp>
      <p:sp>
        <p:nvSpPr>
          <p:cNvPr id="3" name="Text Placeholder 2">
            <a:extLst>
              <a:ext uri="{FF2B5EF4-FFF2-40B4-BE49-F238E27FC236}">
                <a16:creationId xmlns:a16="http://schemas.microsoft.com/office/drawing/2014/main" id="{3194EBB2-DD88-4329-AE00-B1E2F4F62A6C}"/>
              </a:ext>
            </a:extLst>
          </p:cNvPr>
          <p:cNvSpPr>
            <a:spLocks noGrp="1"/>
          </p:cNvSpPr>
          <p:nvPr>
            <p:ph type="body" sz="quarter" idx="13"/>
          </p:nvPr>
        </p:nvSpPr>
        <p:spPr/>
        <p:txBody>
          <a:bodyPr/>
          <a:lstStyle/>
          <a:p>
            <a:r>
              <a:rPr lang="en-US"/>
              <a:t>Keeping job description’s up-to-date should be an ongoing goal for every supervisor.</a:t>
            </a:r>
          </a:p>
          <a:p>
            <a:endParaRPr lang="en-US"/>
          </a:p>
        </p:txBody>
      </p:sp>
    </p:spTree>
    <p:extLst>
      <p:ext uri="{BB962C8B-B14F-4D97-AF65-F5344CB8AC3E}">
        <p14:creationId xmlns:p14="http://schemas.microsoft.com/office/powerpoint/2010/main" val="2569935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07ED37-6ED1-4560-B4DD-DDA3422B34AE}"/>
              </a:ext>
            </a:extLst>
          </p:cNvPr>
          <p:cNvSpPr>
            <a:spLocks noGrp="1"/>
          </p:cNvSpPr>
          <p:nvPr>
            <p:ph type="body" idx="1"/>
          </p:nvPr>
        </p:nvSpPr>
        <p:spPr>
          <a:xfrm>
            <a:off x="1028700" y="5417820"/>
            <a:ext cx="10515600" cy="792145"/>
          </a:xfrm>
        </p:spPr>
        <p:txBody>
          <a:bodyPr/>
          <a:lstStyle/>
          <a:p>
            <a:r>
              <a:rPr lang="en-US"/>
              <a:t>Anatomy of a job description</a:t>
            </a:r>
          </a:p>
        </p:txBody>
      </p:sp>
      <p:pic>
        <p:nvPicPr>
          <p:cNvPr id="4" name="Picture 3">
            <a:extLst>
              <a:ext uri="{FF2B5EF4-FFF2-40B4-BE49-F238E27FC236}">
                <a16:creationId xmlns:a16="http://schemas.microsoft.com/office/drawing/2014/main" id="{1E0B7E79-A58B-40D5-AE88-6898BA215FFE}"/>
              </a:ext>
            </a:extLst>
          </p:cNvPr>
          <p:cNvPicPr>
            <a:picLocks noChangeAspect="1"/>
          </p:cNvPicPr>
          <p:nvPr/>
        </p:nvPicPr>
        <p:blipFill>
          <a:blip r:embed="rId2"/>
          <a:stretch>
            <a:fillRect/>
          </a:stretch>
        </p:blipFill>
        <p:spPr>
          <a:xfrm>
            <a:off x="3463291" y="1097229"/>
            <a:ext cx="5033168" cy="4093644"/>
          </a:xfrm>
          <a:prstGeom prst="rect">
            <a:avLst/>
          </a:prstGeom>
        </p:spPr>
      </p:pic>
    </p:spTree>
    <p:extLst>
      <p:ext uri="{BB962C8B-B14F-4D97-AF65-F5344CB8AC3E}">
        <p14:creationId xmlns:p14="http://schemas.microsoft.com/office/powerpoint/2010/main" val="2738273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672F0-9BB6-4294-97B8-E364986D35C5}"/>
              </a:ext>
            </a:extLst>
          </p:cNvPr>
          <p:cNvSpPr>
            <a:spLocks noGrp="1"/>
          </p:cNvSpPr>
          <p:nvPr>
            <p:ph type="title"/>
          </p:nvPr>
        </p:nvSpPr>
        <p:spPr/>
        <p:txBody>
          <a:bodyPr/>
          <a:lstStyle/>
          <a:p>
            <a:r>
              <a:rPr lang="en-US"/>
              <a:t>Sections of the job description:</a:t>
            </a:r>
          </a:p>
        </p:txBody>
      </p:sp>
      <p:pic>
        <p:nvPicPr>
          <p:cNvPr id="6" name="Content Placeholder 5" descr="Person writing on a notebook">
            <a:extLst>
              <a:ext uri="{FF2B5EF4-FFF2-40B4-BE49-F238E27FC236}">
                <a16:creationId xmlns:a16="http://schemas.microsoft.com/office/drawing/2014/main" id="{636D752D-1007-4CB8-9CD7-0C9D5ECCAB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57900" y="1657530"/>
            <a:ext cx="5297488" cy="3533415"/>
          </a:xfrm>
        </p:spPr>
      </p:pic>
      <p:sp>
        <p:nvSpPr>
          <p:cNvPr id="4" name="Text Placeholder 3">
            <a:extLst>
              <a:ext uri="{FF2B5EF4-FFF2-40B4-BE49-F238E27FC236}">
                <a16:creationId xmlns:a16="http://schemas.microsoft.com/office/drawing/2014/main" id="{C18DBAFE-A86D-480B-934C-875655E9E909}"/>
              </a:ext>
            </a:extLst>
          </p:cNvPr>
          <p:cNvSpPr>
            <a:spLocks noGrp="1"/>
          </p:cNvSpPr>
          <p:nvPr>
            <p:ph type="body" sz="half" idx="2"/>
          </p:nvPr>
        </p:nvSpPr>
        <p:spPr/>
        <p:txBody>
          <a:bodyPr/>
          <a:lstStyle/>
          <a:p>
            <a:r>
              <a:rPr lang="en-US" sz="2000">
                <a:solidFill>
                  <a:schemeClr val="accent2">
                    <a:lumMod val="50000"/>
                  </a:schemeClr>
                </a:solidFill>
              </a:rPr>
              <a:t>General summary of the position</a:t>
            </a:r>
          </a:p>
          <a:p>
            <a:r>
              <a:rPr lang="en-US" sz="2000">
                <a:solidFill>
                  <a:schemeClr val="accent2">
                    <a:lumMod val="50000"/>
                  </a:schemeClr>
                </a:solidFill>
              </a:rPr>
              <a:t>Duties and Responsibilities</a:t>
            </a:r>
          </a:p>
          <a:p>
            <a:r>
              <a:rPr lang="en-US" sz="2000">
                <a:solidFill>
                  <a:schemeClr val="accent2">
                    <a:lumMod val="50000"/>
                  </a:schemeClr>
                </a:solidFill>
              </a:rPr>
              <a:t>Required qualifications of the job </a:t>
            </a:r>
          </a:p>
          <a:p>
            <a:r>
              <a:rPr lang="en-US" sz="2000">
                <a:solidFill>
                  <a:schemeClr val="accent2">
                    <a:lumMod val="50000"/>
                  </a:schemeClr>
                </a:solidFill>
              </a:rPr>
              <a:t>KSA’s- Knowledge, Skills and Abilities</a:t>
            </a:r>
          </a:p>
          <a:p>
            <a:r>
              <a:rPr lang="en-US" sz="2000">
                <a:solidFill>
                  <a:schemeClr val="accent2">
                    <a:lumMod val="50000"/>
                  </a:schemeClr>
                </a:solidFill>
              </a:rPr>
              <a:t>Reporting Relationships</a:t>
            </a:r>
          </a:p>
          <a:p>
            <a:r>
              <a:rPr lang="en-US" sz="2000">
                <a:solidFill>
                  <a:schemeClr val="accent2">
                    <a:lumMod val="50000"/>
                  </a:schemeClr>
                </a:solidFill>
              </a:rPr>
              <a:t>Physical and mental working conditions of the position </a:t>
            </a:r>
          </a:p>
        </p:txBody>
      </p:sp>
    </p:spTree>
    <p:extLst>
      <p:ext uri="{BB962C8B-B14F-4D97-AF65-F5344CB8AC3E}">
        <p14:creationId xmlns:p14="http://schemas.microsoft.com/office/powerpoint/2010/main" val="3100999109"/>
      </p:ext>
    </p:extLst>
  </p:cSld>
  <p:clrMapOvr>
    <a:masterClrMapping/>
  </p:clrMapOvr>
</p:sld>
</file>

<file path=ppt/theme/theme1.xml><?xml version="1.0" encoding="utf-8"?>
<a:theme xmlns:a="http://schemas.openxmlformats.org/drawingml/2006/main" name="presentation-template">
  <a:themeElements>
    <a:clrScheme name="UToledo Color Palette">
      <a:dk1>
        <a:srgbClr val="003D7E"/>
      </a:dk1>
      <a:lt1>
        <a:srgbClr val="FFFFFF"/>
      </a:lt1>
      <a:dk2>
        <a:srgbClr val="FFD200"/>
      </a:dk2>
      <a:lt2>
        <a:srgbClr val="CAD9E1"/>
      </a:lt2>
      <a:accent1>
        <a:srgbClr val="102B5F"/>
      </a:accent1>
      <a:accent2>
        <a:srgbClr val="134FC9"/>
      </a:accent2>
      <a:accent3>
        <a:srgbClr val="3BB2F1"/>
      </a:accent3>
      <a:accent4>
        <a:srgbClr val="AFD5E9"/>
      </a:accent4>
      <a:accent5>
        <a:srgbClr val="5B9BD5"/>
      </a:accent5>
      <a:accent6>
        <a:srgbClr val="494947"/>
      </a:accent6>
      <a:hlink>
        <a:srgbClr val="0563C1"/>
      </a:hlink>
      <a:folHlink>
        <a:srgbClr val="BDBBB5"/>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3E166BA683A604AB0304BDBF94A14C8" ma:contentTypeVersion="11" ma:contentTypeDescription="Create a new document." ma:contentTypeScope="" ma:versionID="fbb58b737f985066c10607e987a9ecf1">
  <xsd:schema xmlns:xsd="http://www.w3.org/2001/XMLSchema" xmlns:xs="http://www.w3.org/2001/XMLSchema" xmlns:p="http://schemas.microsoft.com/office/2006/metadata/properties" xmlns:ns2="1232c642-326d-464a-b7aa-1c2e14da94b7" xmlns:ns3="c9803cce-f492-4146-b0c2-4949c689fe4a" targetNamespace="http://schemas.microsoft.com/office/2006/metadata/properties" ma:root="true" ma:fieldsID="b94fab44ef671739ced8019c284a81c8" ns2:_="" ns3:_="">
    <xsd:import namespace="1232c642-326d-464a-b7aa-1c2e14da94b7"/>
    <xsd:import namespace="c9803cce-f492-4146-b0c2-4949c689fe4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32c642-326d-464a-b7aa-1c2e14da94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803cce-f492-4146-b0c2-4949c689fe4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9DA1EA-BE70-43E4-BE76-74A99685B0C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FAD8CBD-7837-4CC7-AC90-861BB563D8F1}">
  <ds:schemaRefs>
    <ds:schemaRef ds:uri="http://schemas.microsoft.com/sharepoint/v3/contenttype/forms"/>
  </ds:schemaRefs>
</ds:datastoreItem>
</file>

<file path=customXml/itemProps3.xml><?xml version="1.0" encoding="utf-8"?>
<ds:datastoreItem xmlns:ds="http://schemas.openxmlformats.org/officeDocument/2006/customXml" ds:itemID="{A0DADBDB-34B4-47D0-85FE-2ECFC607883A}">
  <ds:schemaRefs>
    <ds:schemaRef ds:uri="1232c642-326d-464a-b7aa-1c2e14da94b7"/>
    <ds:schemaRef ds:uri="c9803cce-f492-4146-b0c2-4949c689fe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presentation-template</Template>
  <Application>Microsoft Office PowerPoint</Application>
  <PresentationFormat>Widescreen</PresentationFormat>
  <Slides>17</Slides>
  <Notes>0</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presentation-template</vt:lpstr>
      <vt:lpstr>Writing Effective Job Descriptions</vt:lpstr>
      <vt:lpstr>PowerPoint Presentation</vt:lpstr>
      <vt:lpstr>PowerPoint Presentation</vt:lpstr>
      <vt:lpstr>job descriptions clarify WHO  is responsible for WHAT within your organization</vt:lpstr>
      <vt:lpstr>job descriptions are used to:</vt:lpstr>
      <vt:lpstr>A job description is NOT</vt:lpstr>
      <vt:lpstr>A job description is only valid to the extent that it ACCURATELY reflects the job content.</vt:lpstr>
      <vt:lpstr>PowerPoint Presentation</vt:lpstr>
      <vt:lpstr>Sections of the job description:</vt:lpstr>
      <vt:lpstr>General Purpose Summary</vt:lpstr>
      <vt:lpstr>Essential Duties and Responsibilities</vt:lpstr>
      <vt:lpstr>Essential Duties – Four Principles </vt:lpstr>
      <vt:lpstr>Qualifications and KSAs</vt:lpstr>
      <vt:lpstr>Reporting Relationships</vt:lpstr>
      <vt:lpstr>Working Conditions</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Effective Job Descriptions</dc:title>
  <dc:creator>Bercheni, Mark</dc:creator>
  <cp:revision>4</cp:revision>
  <dcterms:created xsi:type="dcterms:W3CDTF">2022-02-14T20:07:05Z</dcterms:created>
  <dcterms:modified xsi:type="dcterms:W3CDTF">2022-03-04T15:20:18Z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0x01010083E166BA683A604AB0304BDBF94A14C8</vt:lpwstr>
  </property>
</Properties>
</file>