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648" r:id="rId5"/>
    <p:sldMasterId id="2147483771" r:id="rId6"/>
  </p:sldMasterIdLst>
  <p:notesMasterIdLst>
    <p:notesMasterId r:id="rId16"/>
  </p:notesMasterIdLst>
  <p:handoutMasterIdLst>
    <p:handoutMasterId r:id="rId17"/>
  </p:handoutMasterIdLst>
  <p:sldIdLst>
    <p:sldId id="316" r:id="rId7"/>
    <p:sldId id="317" r:id="rId8"/>
    <p:sldId id="324" r:id="rId9"/>
    <p:sldId id="321" r:id="rId10"/>
    <p:sldId id="322" r:id="rId11"/>
    <p:sldId id="329" r:id="rId12"/>
    <p:sldId id="325" r:id="rId13"/>
    <p:sldId id="328" r:id="rId14"/>
    <p:sldId id="33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C78"/>
    <a:srgbClr val="FFD200"/>
    <a:srgbClr val="EFC42C"/>
    <a:srgbClr val="F1C11D"/>
    <a:srgbClr val="003A72"/>
    <a:srgbClr val="07224A"/>
    <a:srgbClr val="273340"/>
    <a:srgbClr val="0558FF"/>
    <a:srgbClr val="D5E3FF"/>
    <a:srgbClr val="BD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0" autoAdjust="0"/>
    <p:restoredTop sz="83463" autoAdjust="0"/>
  </p:normalViewPr>
  <p:slideViewPr>
    <p:cSldViewPr snapToGrid="0" showGuides="1">
      <p:cViewPr varScale="1">
        <p:scale>
          <a:sx n="73" d="100"/>
          <a:sy n="73" d="100"/>
        </p:scale>
        <p:origin x="816" y="62"/>
      </p:cViewPr>
      <p:guideLst>
        <p:guide orient="horz" pos="22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27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Chart Title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D-447F-8AD5-6E39BD3671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224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FD-447F-8AD5-6E39BD3671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363834560"/>
        <c:axId val="-259722832"/>
      </c:barChart>
      <c:catAx>
        <c:axId val="-363834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259722832"/>
        <c:crosses val="autoZero"/>
        <c:auto val="1"/>
        <c:lblAlgn val="ctr"/>
        <c:lblOffset val="100"/>
        <c:noMultiLvlLbl val="0"/>
      </c:catAx>
      <c:valAx>
        <c:axId val="-259722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638345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3688080898099002"/>
          <c:y val="5.93114408733820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FC42C"/>
              </a:solidFill>
            </c:spPr>
            <c:extLst>
              <c:ext xmlns:c16="http://schemas.microsoft.com/office/drawing/2014/chart" uri="{C3380CC4-5D6E-409C-BE32-E72D297353CC}">
                <c16:uniqueId val="{00000001-6E16-4808-A0A7-F35EE3B1808B}"/>
              </c:ext>
            </c:extLst>
          </c:dPt>
          <c:dPt>
            <c:idx val="1"/>
            <c:bubble3D val="0"/>
            <c:spPr>
              <a:solidFill>
                <a:srgbClr val="07224A"/>
              </a:solidFill>
            </c:spPr>
            <c:extLst>
              <c:ext xmlns:c16="http://schemas.microsoft.com/office/drawing/2014/chart" uri="{C3380CC4-5D6E-409C-BE32-E72D297353CC}">
                <c16:uniqueId val="{00000003-6E16-4808-A0A7-F35EE3B180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16-4808-A0A7-F35EE3B1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0-417C-93D1-3FC3B075B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826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0-417C-93D1-3FC3B075B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66018112"/>
        <c:axId val="-366388896"/>
        <c:axId val="0"/>
      </c:bar3DChart>
      <c:catAx>
        <c:axId val="-36601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366388896"/>
        <c:crosses val="autoZero"/>
        <c:auto val="1"/>
        <c:lblAlgn val="ctr"/>
        <c:lblOffset val="100"/>
        <c:noMultiLvlLbl val="0"/>
      </c:catAx>
      <c:valAx>
        <c:axId val="-36638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66018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Chart Title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B-4512-AA13-CCAB7C746E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224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1B-4512-AA13-CCAB7C746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59906400"/>
        <c:axId val="-363768480"/>
      </c:barChart>
      <c:catAx>
        <c:axId val="-259906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363768480"/>
        <c:crosses val="autoZero"/>
        <c:auto val="1"/>
        <c:lblAlgn val="ctr"/>
        <c:lblOffset val="100"/>
        <c:noMultiLvlLbl val="0"/>
      </c:catAx>
      <c:valAx>
        <c:axId val="-36376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59906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3688080898099002"/>
          <c:y val="5.93114408733820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FC42C"/>
              </a:solidFill>
            </c:spPr>
            <c:extLst>
              <c:ext xmlns:c16="http://schemas.microsoft.com/office/drawing/2014/chart" uri="{C3380CC4-5D6E-409C-BE32-E72D297353CC}">
                <c16:uniqueId val="{00000001-4E05-46B2-9C10-799EE882C740}"/>
              </c:ext>
            </c:extLst>
          </c:dPt>
          <c:dPt>
            <c:idx val="1"/>
            <c:bubble3D val="0"/>
            <c:spPr>
              <a:solidFill>
                <a:srgbClr val="07224A"/>
              </a:solidFill>
            </c:spPr>
            <c:extLst>
              <c:ext xmlns:c16="http://schemas.microsoft.com/office/drawing/2014/chart" uri="{C3380CC4-5D6E-409C-BE32-E72D297353CC}">
                <c16:uniqueId val="{00000003-4E05-46B2-9C10-799EE882C7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5-46B2-9C10-799EE882C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1-4740-A679-5A38859F5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826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1-4740-A679-5A38859F5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27747856"/>
        <c:axId val="-327745536"/>
        <c:axId val="0"/>
      </c:bar3DChart>
      <c:catAx>
        <c:axId val="-32774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327745536"/>
        <c:crosses val="autoZero"/>
        <c:auto val="1"/>
        <c:lblAlgn val="ctr"/>
        <c:lblOffset val="100"/>
        <c:noMultiLvlLbl val="0"/>
      </c:catAx>
      <c:valAx>
        <c:axId val="-32774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27747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UT Strategic Planning Fall Discussions Groups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EADCB3-1A04-4A43-8273-C65A6A739B4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D55FE-E738-4AAB-BF91-9545F6D1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90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UT Strategic Planning Fall Discussions Groups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E6E243-E118-424F-B1C9-D8C9CC2018D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1FFEAF-36BA-41BB-BCFF-E254B3DAC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43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6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9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UT Strategic Planning Fall Discussions Groups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FFEAF-36BA-41BB-BCFF-E254B3DAC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w/room f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04532"/>
            <a:ext cx="12192000" cy="2342068"/>
          </a:xfrm>
          <a:prstGeom prst="rect">
            <a:avLst/>
          </a:prstGeom>
          <a:solidFill>
            <a:srgbClr val="003A72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2016064"/>
            <a:ext cx="12192001" cy="188468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698500" y="250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2456672"/>
            <a:ext cx="7162800" cy="178684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4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683" y="6132729"/>
            <a:ext cx="4801558" cy="66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714" y="3011714"/>
            <a:ext cx="21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360 W x 540 H</a:t>
            </a:r>
          </a:p>
          <a:p>
            <a:pPr algn="ctr"/>
            <a:r>
              <a:rPr lang="en-US" sz="1000" dirty="0"/>
              <a:t>Then scale image to fit.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3572" y="65373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5179785" y="1663698"/>
            <a:ext cx="6648802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79785" y="344858"/>
            <a:ext cx="6648802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w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683" y="6132729"/>
            <a:ext cx="4801558" cy="66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57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714" y="3011714"/>
            <a:ext cx="21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360 W x 540 H</a:t>
            </a:r>
          </a:p>
          <a:p>
            <a:pPr algn="ctr"/>
            <a:r>
              <a:rPr lang="en-US" sz="1000" dirty="0"/>
              <a:t>Then scale image to fit.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3572" y="65373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56" hasCustomPrompt="1"/>
          </p:nvPr>
        </p:nvSpPr>
        <p:spPr>
          <a:xfrm>
            <a:off x="5179785" y="1663698"/>
            <a:ext cx="6648802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57" hasCustomPrompt="1"/>
          </p:nvPr>
        </p:nvSpPr>
        <p:spPr>
          <a:xfrm>
            <a:off x="5179785" y="344858"/>
            <a:ext cx="6648802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/Ima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206500" y="1650993"/>
            <a:ext cx="3767613" cy="40277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188792" y="3387854"/>
            <a:ext cx="1809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340 W x 365 H</a:t>
            </a:r>
          </a:p>
          <a:p>
            <a:pPr algn="ctr"/>
            <a:r>
              <a:rPr lang="en-US" sz="1000" dirty="0"/>
              <a:t>Then scale to fit.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5542644" y="1650998"/>
            <a:ext cx="6285292" cy="402771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 smtClean="0"/>
              <a:t>List item</a:t>
            </a:r>
          </a:p>
          <a:p>
            <a:r>
              <a:rPr lang="en-US" dirty="0" smtClean="0"/>
              <a:t>List item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500" y="344858"/>
            <a:ext cx="10621436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1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w/Ima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0" y="806679"/>
            <a:ext cx="625929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206500" y="1650993"/>
            <a:ext cx="3767613" cy="40277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5542644" y="1650998"/>
            <a:ext cx="6285292" cy="402771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 smtClean="0"/>
              <a:t>List item</a:t>
            </a:r>
          </a:p>
          <a:p>
            <a:r>
              <a:rPr lang="en-US" dirty="0" smtClean="0"/>
              <a:t>List item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500" y="344858"/>
            <a:ext cx="10621436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88792" y="3387854"/>
            <a:ext cx="1809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340 W x 365 H</a:t>
            </a:r>
          </a:p>
          <a:p>
            <a:pPr algn="ctr"/>
            <a:r>
              <a:rPr lang="en-US" sz="1000" dirty="0"/>
              <a:t>Then scale to fit.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650993"/>
            <a:ext cx="3767613" cy="40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/Ima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7819569" y="1614714"/>
            <a:ext cx="3996719" cy="42726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794604" y="3274775"/>
            <a:ext cx="1919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340 W x 365 H</a:t>
            </a:r>
          </a:p>
          <a:p>
            <a:pPr algn="ctr"/>
            <a:r>
              <a:rPr lang="en-US" sz="1000" dirty="0"/>
              <a:t>Then scale to fit.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206500" y="1614714"/>
            <a:ext cx="5988374" cy="4272644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500" y="344858"/>
            <a:ext cx="5988374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9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w/Ima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7819569" y="1605636"/>
            <a:ext cx="3996719" cy="42726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794604" y="3274775"/>
            <a:ext cx="1919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340 W x 365 H</a:t>
            </a:r>
          </a:p>
          <a:p>
            <a:pPr algn="ctr"/>
            <a:r>
              <a:rPr lang="en-US" sz="1000" dirty="0"/>
              <a:t>Then scale to fit.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206500" y="1605636"/>
            <a:ext cx="5988374" cy="4272644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500" y="344858"/>
            <a:ext cx="5988374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68" y="1587684"/>
            <a:ext cx="3996720" cy="42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8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nformation Areas w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06499" y="4188667"/>
            <a:ext cx="3251201" cy="14688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206499" y="3681188"/>
            <a:ext cx="3251201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700420" y="1614714"/>
            <a:ext cx="3110580" cy="412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9478561" y="3161236"/>
            <a:ext cx="158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260 W x 345 H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Scale to fit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206499" y="1614714"/>
            <a:ext cx="7150101" cy="1878307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500" y="344858"/>
            <a:ext cx="7150100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5105399" y="4188667"/>
            <a:ext cx="3251201" cy="14688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56" hasCustomPrompt="1"/>
          </p:nvPr>
        </p:nvSpPr>
        <p:spPr>
          <a:xfrm>
            <a:off x="5105399" y="3681188"/>
            <a:ext cx="3251201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</p:spTree>
    <p:extLst>
      <p:ext uri="{BB962C8B-B14F-4D97-AF65-F5344CB8AC3E}">
        <p14:creationId xmlns:p14="http://schemas.microsoft.com/office/powerpoint/2010/main" val="260240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200576" y="1930454"/>
            <a:ext cx="3180970" cy="417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917866" y="1930454"/>
            <a:ext cx="3189422" cy="417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636075" y="1930454"/>
            <a:ext cx="3189422" cy="417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1200876" y="2347701"/>
            <a:ext cx="3180670" cy="210637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924214" y="2347701"/>
            <a:ext cx="3180670" cy="210637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8639401" y="2347701"/>
            <a:ext cx="3180670" cy="210637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1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1206499" y="2086429"/>
            <a:ext cx="1977571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1600417" y="2950714"/>
            <a:ext cx="118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155 W x 180 H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30460" y="2102811"/>
            <a:ext cx="3117471" cy="4582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3330760" y="2635514"/>
            <a:ext cx="3108916" cy="210637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628778" y="2086429"/>
            <a:ext cx="1977571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022696" y="2950714"/>
            <a:ext cx="118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155 W x 180 H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8753356" y="2102811"/>
            <a:ext cx="3074578" cy="4582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8753340" y="2635514"/>
            <a:ext cx="3066141" cy="210637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806679"/>
            <a:ext cx="625929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064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1210123" y="1687286"/>
            <a:ext cx="1179286" cy="13788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 userDrawn="1"/>
        </p:nvSpPr>
        <p:spPr>
          <a:xfrm>
            <a:off x="1272082" y="2170569"/>
            <a:ext cx="106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90 W x 105 H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637432" y="1547653"/>
            <a:ext cx="3658809" cy="4555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2637732" y="2111844"/>
            <a:ext cx="3648768" cy="138065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1210123" y="3882572"/>
            <a:ext cx="1179286" cy="13788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 userDrawn="1"/>
        </p:nvSpPr>
        <p:spPr>
          <a:xfrm>
            <a:off x="1272082" y="4365855"/>
            <a:ext cx="106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90 W x 105 H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2637432" y="3742939"/>
            <a:ext cx="3658809" cy="4555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2637732" y="4307130"/>
            <a:ext cx="3648768" cy="138065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741816" y="1687286"/>
            <a:ext cx="1179286" cy="13788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 userDrawn="1"/>
        </p:nvSpPr>
        <p:spPr>
          <a:xfrm>
            <a:off x="6803775" y="2170569"/>
            <a:ext cx="106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90 W x 105 H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8169125" y="1547653"/>
            <a:ext cx="3658809" cy="4555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8169425" y="2111844"/>
            <a:ext cx="3648768" cy="138065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6741816" y="3882572"/>
            <a:ext cx="1179286" cy="13788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6803775" y="4365855"/>
            <a:ext cx="106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90 W x 105 H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8169125" y="3742939"/>
            <a:ext cx="3658809" cy="4555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8169425" y="4307130"/>
            <a:ext cx="3648768" cy="138065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12652662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78556" y="0"/>
            <a:ext cx="5816600" cy="6858000"/>
          </a:xfrm>
          <a:prstGeom prst="rect">
            <a:avLst/>
          </a:prstGeom>
          <a:solidFill>
            <a:srgbClr val="003A72">
              <a:alpha val="85000"/>
            </a:srgbClr>
          </a:solidFill>
          <a:ln>
            <a:noFill/>
          </a:ln>
          <a:effectLst>
            <a:outerShdw blurRad="50800" dir="5400000" sx="102000" sy="102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78556" y="0"/>
            <a:ext cx="5816600" cy="178430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05" y="1752600"/>
            <a:ext cx="4860090" cy="3352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92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7369100" y="1621125"/>
            <a:ext cx="4458834" cy="4099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Chart to the Left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7369399" y="2111843"/>
            <a:ext cx="4458535" cy="384808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7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Chart/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681232660"/>
              </p:ext>
            </p:extLst>
          </p:nvPr>
        </p:nvGraphicFramePr>
        <p:xfrm>
          <a:off x="1206498" y="1254976"/>
          <a:ext cx="5899051" cy="470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369100" y="1642117"/>
            <a:ext cx="4444726" cy="4099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Example Chart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7369399" y="2111843"/>
            <a:ext cx="4432529" cy="384808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Recommended Colors for Charts</a:t>
            </a:r>
          </a:p>
          <a:p>
            <a:r>
              <a:rPr lang="en-US" dirty="0" smtClean="0"/>
              <a:t>Yellow – CMYK=1,16,99,0</a:t>
            </a:r>
          </a:p>
          <a:p>
            <a:r>
              <a:rPr lang="en-US" dirty="0" smtClean="0"/>
              <a:t>Blue – CMYK=100,70,0,40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Example Slide for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1206499" y="1631621"/>
            <a:ext cx="4444726" cy="4099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Chart to the Right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206798" y="2111843"/>
            <a:ext cx="4432529" cy="384808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8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Chart/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247557381"/>
              </p:ext>
            </p:extLst>
          </p:nvPr>
        </p:nvGraphicFramePr>
        <p:xfrm>
          <a:off x="6045200" y="1668906"/>
          <a:ext cx="5782734" cy="429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1206499" y="1631621"/>
            <a:ext cx="4444726" cy="4099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Example Pie Chart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206798" y="2111843"/>
            <a:ext cx="4432529" cy="384808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Recommended Colors for Charts</a:t>
            </a:r>
          </a:p>
          <a:p>
            <a:r>
              <a:rPr lang="en-US" dirty="0" smtClean="0"/>
              <a:t>Yellow – CMYK=1,16,99,0</a:t>
            </a:r>
          </a:p>
          <a:p>
            <a:r>
              <a:rPr lang="en-US" dirty="0" smtClean="0"/>
              <a:t>Blue – CMYK=100,70,0,40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Example Slide for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1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8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Chart/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68038732"/>
              </p:ext>
            </p:extLst>
          </p:nvPr>
        </p:nvGraphicFramePr>
        <p:xfrm>
          <a:off x="1201053" y="1600199"/>
          <a:ext cx="10626882" cy="428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Example Slide for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608787" y="0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328721" y="909643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608787" y="2276928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9328721" y="3186571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608787" y="4562929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>
            <a:off x="9328721" y="5472572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025570" y="0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5745504" y="909643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5025570" y="2276928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5745504" y="3186571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5025570" y="4562929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5745504" y="5472572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1206499" y="1663109"/>
            <a:ext cx="3557405" cy="3713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206499" y="2111844"/>
            <a:ext cx="3546930" cy="34852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355740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3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274858"/>
            <a:ext cx="448735" cy="583142"/>
          </a:xfrm>
          <a:prstGeom prst="rect">
            <a:avLst/>
          </a:prstGeo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08787" y="0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328721" y="909643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608787" y="2276928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9328721" y="3186571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608787" y="4562929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>
            <a:off x="9328721" y="5472572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025570" y="0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5745504" y="909643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5025570" y="2276928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5745504" y="3186571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5025570" y="4562929"/>
            <a:ext cx="3583213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5745504" y="5472572"/>
            <a:ext cx="215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1206499" y="1663109"/>
            <a:ext cx="3557405" cy="3713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206499" y="2111844"/>
            <a:ext cx="3546930" cy="34852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355740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87" y="-4698"/>
            <a:ext cx="3718428" cy="235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07" y="-1"/>
            <a:ext cx="3470591" cy="233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08" y="2254923"/>
            <a:ext cx="3710592" cy="2351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00" y="2275261"/>
            <a:ext cx="3457599" cy="2305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60" y="4523491"/>
            <a:ext cx="3459300" cy="2325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27" y="4508593"/>
            <a:ext cx="3712655" cy="2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274858"/>
            <a:ext cx="448735" cy="583142"/>
          </a:xfrm>
          <a:prstGeom prst="rect">
            <a:avLst/>
          </a:prstGeo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830787" y="0"/>
            <a:ext cx="5361214" cy="342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929085" y="1553713"/>
            <a:ext cx="3138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852 W </a:t>
            </a:r>
            <a:r>
              <a:rPr lang="en-US" sz="1000" baseline="0" dirty="0"/>
              <a:t>x 54</a:t>
            </a:r>
            <a:r>
              <a:rPr lang="en-US" sz="1000" dirty="0"/>
              <a:t>0 H</a:t>
            </a:r>
          </a:p>
          <a:p>
            <a:pPr algn="ctr"/>
            <a:r>
              <a:rPr lang="en-US" sz="1000" dirty="0"/>
              <a:t>Scale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831400" y="3438071"/>
            <a:ext cx="5360601" cy="3419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973786" y="4887886"/>
            <a:ext cx="3302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852 W </a:t>
            </a:r>
            <a:r>
              <a:rPr lang="en-US" sz="1000" baseline="0" dirty="0"/>
              <a:t>x 54</a:t>
            </a:r>
            <a:r>
              <a:rPr lang="en-US" sz="1000" dirty="0"/>
              <a:t>0 H</a:t>
            </a:r>
          </a:p>
          <a:p>
            <a:pPr algn="ctr"/>
            <a:r>
              <a:rPr lang="en-US" sz="1000" dirty="0"/>
              <a:t>Scale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1206499" y="1663109"/>
            <a:ext cx="5225144" cy="3713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206499" y="2111844"/>
            <a:ext cx="5209758" cy="34852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5225144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274858"/>
            <a:ext cx="448735" cy="583142"/>
          </a:xfrm>
          <a:prstGeom prst="rect">
            <a:avLst/>
          </a:prstGeo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830787" y="0"/>
            <a:ext cx="5361214" cy="342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929085" y="1553713"/>
            <a:ext cx="3138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852 W </a:t>
            </a:r>
            <a:r>
              <a:rPr lang="en-US" sz="1000" baseline="0" dirty="0"/>
              <a:t>x 54</a:t>
            </a:r>
            <a:r>
              <a:rPr lang="en-US" sz="1000" dirty="0"/>
              <a:t>0 H</a:t>
            </a:r>
          </a:p>
          <a:p>
            <a:pPr algn="ctr"/>
            <a:r>
              <a:rPr lang="en-US" sz="1000" dirty="0"/>
              <a:t>Scale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831400" y="3438071"/>
            <a:ext cx="5360601" cy="3419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973786" y="4887886"/>
            <a:ext cx="3302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852 W </a:t>
            </a:r>
            <a:r>
              <a:rPr lang="en-US" sz="1000" baseline="0" dirty="0"/>
              <a:t>x 54</a:t>
            </a:r>
            <a:r>
              <a:rPr lang="en-US" sz="1000" dirty="0"/>
              <a:t>0 H</a:t>
            </a:r>
          </a:p>
          <a:p>
            <a:pPr algn="ctr"/>
            <a:r>
              <a:rPr lang="en-US" sz="1000" dirty="0"/>
              <a:t>Scale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1206499" y="1663109"/>
            <a:ext cx="5225144" cy="3713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206499" y="2111844"/>
            <a:ext cx="5209758" cy="34852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5225144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04" y="3438072"/>
            <a:ext cx="5423896" cy="3437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04" y="0"/>
            <a:ext cx="5423896" cy="34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4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ty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63326" y="948137"/>
            <a:ext cx="1003910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Headline </a:t>
            </a:r>
            <a:r>
              <a:rPr lang="en-US" dirty="0" smtClean="0"/>
              <a:t>52pt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263325" y="1996569"/>
            <a:ext cx="10039105" cy="74300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cap="none" baseline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Subtitle One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263326" y="3633183"/>
            <a:ext cx="10039104" cy="1524000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 b="0" i="0" cap="none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2800" b="0" i="0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2800" b="0" i="0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r>
              <a:rPr lang="en-US" dirty="0"/>
              <a:t>Bullet list</a:t>
            </a:r>
          </a:p>
          <a:p>
            <a:pPr lvl="1"/>
            <a:r>
              <a:rPr lang="en-US" dirty="0"/>
              <a:t>Additional bullet</a:t>
            </a:r>
          </a:p>
          <a:p>
            <a:pPr lvl="2"/>
            <a:r>
              <a:rPr lang="en-US" dirty="0"/>
              <a:t>Even more bullet lists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263326" y="2907467"/>
            <a:ext cx="10039104" cy="55781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cap="none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Bold Item header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373711" y="6376984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rgbClr val="08265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University of Toledo // </a:t>
            </a:r>
            <a:fld id="{98BE3D50-D72E-D04C-B4E5-63580ED9A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1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alf Photo Quar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1"/>
            <a:ext cx="6232071" cy="3537857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55214" y="29300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540 H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429000"/>
            <a:ext cx="6095999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3356" y="47715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270 H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206499" y="1520829"/>
            <a:ext cx="4540449" cy="15644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rgbClr val="27334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4553858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llow Half Photo Quar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1"/>
            <a:ext cx="6232071" cy="3537857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55214" y="29300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540 H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429000"/>
            <a:ext cx="6095999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3356" y="47715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270 H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206499" y="1520829"/>
            <a:ext cx="4540449" cy="15644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rgbClr val="27334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4553858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2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alf Photo Quar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-1"/>
            <a:ext cx="6304643" cy="3546929"/>
          </a:xfrm>
          <a:prstGeom prst="rect">
            <a:avLst/>
          </a:prstGeom>
          <a:solidFill>
            <a:srgbClr val="082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55214" y="29300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540 H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429000"/>
            <a:ext cx="6095999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3356" y="47715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270 H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206499" y="1520829"/>
            <a:ext cx="4540449" cy="15644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4553858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5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Half Photo Quar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-1"/>
            <a:ext cx="6304643" cy="3546929"/>
          </a:xfrm>
          <a:prstGeom prst="rect">
            <a:avLst/>
          </a:prstGeom>
          <a:solidFill>
            <a:srgbClr val="082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55214" y="29300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540 H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429000"/>
            <a:ext cx="6095999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3356" y="47715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480 W x 270 H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206499" y="1520829"/>
            <a:ext cx="4540449" cy="15644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06499" y="344858"/>
            <a:ext cx="4553858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6096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82751" y="716643"/>
            <a:ext cx="3386271" cy="4726214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93775" y="1822476"/>
            <a:ext cx="2964222" cy="1515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5179785" y="725712"/>
            <a:ext cx="6649357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168098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2750" y="716643"/>
            <a:ext cx="3386273" cy="4726214"/>
          </a:xfrm>
          <a:prstGeom prst="rect">
            <a:avLst/>
          </a:prstGeom>
          <a:solidFill>
            <a:srgbClr val="082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93775" y="1822476"/>
            <a:ext cx="2964222" cy="1515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5179785" y="725712"/>
            <a:ext cx="6649357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2437850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4826001" cy="6858000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72778" y="1598081"/>
            <a:ext cx="2735622" cy="15124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rgbClr val="003A7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5179785" y="725712"/>
            <a:ext cx="6649357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403517935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4826001" cy="6858000"/>
          </a:xfrm>
          <a:prstGeom prst="rect">
            <a:avLst/>
          </a:prstGeom>
          <a:solidFill>
            <a:srgbClr val="072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72778" y="1598081"/>
            <a:ext cx="2735622" cy="15124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400" b="1" baseline="0">
                <a:solidFill>
                  <a:srgbClr val="F2F2F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5179785" y="725712"/>
            <a:ext cx="6649357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5939815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72777" y="3276599"/>
            <a:ext cx="9479793" cy="705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Break Slide.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006926" y="4181930"/>
            <a:ext cx="5170714" cy="193221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rgbClr val="07224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127289622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2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72777" y="3276599"/>
            <a:ext cx="10384342" cy="705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rgbClr val="F6C51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Break Slide.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015997" y="4181930"/>
            <a:ext cx="5170714" cy="193221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309760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63326" y="948137"/>
            <a:ext cx="10039105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263325" y="1996569"/>
            <a:ext cx="10039105" cy="74300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cap="none" baseline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Subtitle </a:t>
            </a:r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263326" y="3633183"/>
            <a:ext cx="10039104" cy="1524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cap="none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2800" b="0" i="0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2800" b="0" i="0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263326" y="2907467"/>
            <a:ext cx="10039104" cy="55781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cap="none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7373711" y="6376984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rgbClr val="08265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University of Toledo // </a:t>
            </a:r>
            <a:fld id="{98BE3D50-D72E-D04C-B4E5-63580ED9A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Cres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60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Crest w/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7373711" y="6376984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rgbClr val="08265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University of Toledo // </a:t>
            </a:r>
            <a:fld id="{98BE3D50-D72E-D04C-B4E5-63580ED9A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/Hosp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63326" y="344858"/>
            <a:ext cx="7232398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1263325" y="1339693"/>
            <a:ext cx="7232397" cy="79147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cap="none" baseline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Subtitle </a:t>
            </a:r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56" hasCustomPrompt="1"/>
          </p:nvPr>
        </p:nvSpPr>
        <p:spPr>
          <a:xfrm>
            <a:off x="1263325" y="2829778"/>
            <a:ext cx="7232399" cy="71352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cap="none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2800" b="0" i="0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2800" b="0" i="0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57" hasCustomPrompt="1"/>
          </p:nvPr>
        </p:nvSpPr>
        <p:spPr>
          <a:xfrm>
            <a:off x="1263325" y="2273671"/>
            <a:ext cx="7232399" cy="41360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cap="none" baseline="0">
                <a:solidFill>
                  <a:srgbClr val="27334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56" y="0"/>
            <a:ext cx="3133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263326" y="1663698"/>
            <a:ext cx="10564609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63325" y="344858"/>
            <a:ext cx="10564609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373711" y="6376984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rgbClr val="08265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University of Toledo // </a:t>
            </a:r>
            <a:fld id="{98BE3D50-D72E-D04C-B4E5-63580ED9A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2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6706049" y="1650998"/>
            <a:ext cx="5122539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1263327" y="1663698"/>
            <a:ext cx="5137473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63326" y="344858"/>
            <a:ext cx="10565262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1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379200" y="6274858"/>
            <a:ext cx="448735" cy="583142"/>
          </a:xfrm>
          <a:prstGeom prst="rect">
            <a:avLst/>
          </a:prstGeom>
          <a:solidFill>
            <a:srgbClr val="F6C51E"/>
          </a:solidFill>
        </p:spPr>
        <p:txBody>
          <a:bodyPr vert="horz" lIns="91440" tIns="2743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50" kern="120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00" y="0"/>
            <a:ext cx="457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853714" y="3011714"/>
            <a:ext cx="21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360 W x 540 H</a:t>
            </a:r>
          </a:p>
          <a:p>
            <a:pPr algn="ctr"/>
            <a:r>
              <a:rPr lang="en-US" sz="1000" dirty="0"/>
              <a:t>Then Scale image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1263327" y="1663698"/>
            <a:ext cx="5988373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63326" y="344858"/>
            <a:ext cx="5988374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w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274858"/>
            <a:ext cx="448735" cy="583142"/>
          </a:xfrm>
          <a:prstGeom prst="rect">
            <a:avLst/>
          </a:prstGeom>
          <a:solidFill>
            <a:srgbClr val="F6C51E"/>
          </a:solidFill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379200" y="6274858"/>
            <a:ext cx="448735" cy="583142"/>
          </a:xfrm>
          <a:prstGeom prst="rect">
            <a:avLst/>
          </a:prstGeom>
          <a:solidFill>
            <a:srgbClr val="F6C51E"/>
          </a:solidFill>
        </p:spPr>
        <p:txBody>
          <a:bodyPr vert="horz" lIns="91440" tIns="2743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50" kern="120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00" y="0"/>
            <a:ext cx="457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853714" y="3011714"/>
            <a:ext cx="21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360 W x 540 H</a:t>
            </a:r>
          </a:p>
          <a:p>
            <a:pPr algn="ctr"/>
            <a:r>
              <a:rPr lang="en-US" sz="1000" dirty="0"/>
              <a:t>Then Scale image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1263327" y="1663698"/>
            <a:ext cx="5988373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63326" y="344858"/>
            <a:ext cx="5988374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5200" b="1" i="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23" y="0"/>
            <a:ext cx="12192000" cy="6858000"/>
          </a:xfrm>
          <a:prstGeom prst="rect">
            <a:avLst/>
          </a:prstGeom>
          <a:solidFill>
            <a:srgbClr val="07224A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8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373711" y="6376984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rgbClr val="08265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University of Toledo // </a:t>
            </a:r>
            <a:fld id="{98BE3D50-D72E-D04C-B4E5-63580ED9A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-109499" y="563983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0" cap="none" spc="0" dirty="0" smtClean="0">
                <a:ln w="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UTP</a:t>
            </a:r>
            <a:endParaRPr lang="en-US" sz="3600" b="1" i="0" cap="none" spc="0" dirty="0">
              <a:ln w="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1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98" r:id="rId3"/>
    <p:sldLayoutId id="2147483650" r:id="rId4"/>
    <p:sldLayoutId id="2147483810" r:id="rId5"/>
    <p:sldLayoutId id="2147483651" r:id="rId6"/>
    <p:sldLayoutId id="2147483799" r:id="rId7"/>
    <p:sldLayoutId id="2147483748" r:id="rId8"/>
    <p:sldLayoutId id="2147483800" r:id="rId9"/>
    <p:sldLayoutId id="2147483652" r:id="rId10"/>
    <p:sldLayoutId id="2147483801" r:id="rId11"/>
    <p:sldLayoutId id="2147483756" r:id="rId12"/>
    <p:sldLayoutId id="2147483802" r:id="rId13"/>
    <p:sldLayoutId id="2147483656" r:id="rId14"/>
    <p:sldLayoutId id="2147483670" r:id="rId15"/>
    <p:sldLayoutId id="2147483672" r:id="rId16"/>
    <p:sldLayoutId id="2147483682" r:id="rId17"/>
    <p:sldLayoutId id="2147483706" r:id="rId18"/>
    <p:sldLayoutId id="2147483807" r:id="rId19"/>
    <p:sldLayoutId id="2147483730" r:id="rId20"/>
    <p:sldLayoutId id="2147483808" r:id="rId21"/>
    <p:sldLayoutId id="2147483735" r:id="rId22"/>
    <p:sldLayoutId id="2147483809" r:id="rId23"/>
    <p:sldLayoutId id="2147483699" r:id="rId24"/>
    <p:sldLayoutId id="2147483803" r:id="rId25"/>
    <p:sldLayoutId id="2147483757" r:id="rId26"/>
    <p:sldLayoutId id="2147483804" r:id="rId27"/>
    <p:sldLayoutId id="2147483704" r:id="rId28"/>
    <p:sldLayoutId id="2147483805" r:id="rId29"/>
    <p:sldLayoutId id="2147483753" r:id="rId30"/>
    <p:sldLayoutId id="2147483806" r:id="rId31"/>
    <p:sldLayoutId id="2147483679" r:id="rId32"/>
    <p:sldLayoutId id="2147483751" r:id="rId33"/>
    <p:sldLayoutId id="2147483678" r:id="rId34"/>
    <p:sldLayoutId id="2147483752" r:id="rId35"/>
    <p:sldLayoutId id="2147483671" r:id="rId36"/>
    <p:sldLayoutId id="2147483749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4032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89000" cy="6858000"/>
          </a:xfrm>
          <a:prstGeom prst="rect">
            <a:avLst/>
          </a:prstGeom>
          <a:solidFill>
            <a:srgbClr val="EFC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09499" y="563983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0" cap="none" spc="0" dirty="0" smtClean="0">
                <a:ln w="0">
                  <a:noFill/>
                </a:ln>
                <a:solidFill>
                  <a:srgbClr val="FADC78"/>
                </a:solidFill>
                <a:effectLst/>
                <a:latin typeface="Arial" charset="0"/>
                <a:ea typeface="Arial" charset="0"/>
                <a:cs typeface="Arial" charset="0"/>
              </a:rPr>
              <a:t>UTP</a:t>
            </a:r>
            <a:endParaRPr lang="en-US" sz="3600" b="1" i="0" cap="none" spc="0" dirty="0">
              <a:ln w="0">
                <a:noFill/>
              </a:ln>
              <a:solidFill>
                <a:srgbClr val="FADC78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3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5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Subtitle if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5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Master Slide has additional slide templates to choose from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You can view additional slide options under the Add New Slide menu or Layout menu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Slide Style Guide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 err="1" smtClean="0"/>
              <a:t>Subheader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 smtClean="0"/>
              <a:t>Bullet List</a:t>
            </a:r>
          </a:p>
          <a:p>
            <a:r>
              <a:rPr lang="en-US" dirty="0" smtClean="0"/>
              <a:t>Bullet List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 smtClean="0"/>
              <a:t>Bold Item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/>
          <p:cNvSpPr txBox="1">
            <a:spLocks/>
          </p:cNvSpPr>
          <p:nvPr/>
        </p:nvSpPr>
        <p:spPr>
          <a:xfrm>
            <a:off x="7369100" y="1642117"/>
            <a:ext cx="4444726" cy="4099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kern="120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Chart</a:t>
            </a:r>
            <a:endParaRPr lang="en-US" dirty="0"/>
          </a:p>
        </p:txBody>
      </p:sp>
      <p:sp>
        <p:nvSpPr>
          <p:cNvPr id="20" name="Text Placeholder 10"/>
          <p:cNvSpPr txBox="1">
            <a:spLocks/>
          </p:cNvSpPr>
          <p:nvPr/>
        </p:nvSpPr>
        <p:spPr>
          <a:xfrm>
            <a:off x="7369399" y="2111843"/>
            <a:ext cx="4432529" cy="384808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Recommended Colors for Charts</a:t>
            </a:r>
          </a:p>
          <a:p>
            <a:r>
              <a:rPr lang="en-US" dirty="0" smtClean="0"/>
              <a:t>Yellow – CMYK=1,16,99,0</a:t>
            </a:r>
          </a:p>
          <a:p>
            <a:r>
              <a:rPr lang="en-US" dirty="0" smtClean="0"/>
              <a:t>Blue – CMYK=100,70,0,40</a:t>
            </a:r>
            <a:endParaRPr lang="en-US" dirty="0"/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6000"/>
              </a:lnSpc>
              <a:spcBef>
                <a:spcPct val="20000"/>
              </a:spcBef>
              <a:buFont typeface="Arial"/>
              <a:buNone/>
              <a:defRPr sz="5200" b="1" i="0" kern="120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Chart</a:t>
            </a:r>
            <a:endParaRPr lang="en-US" dirty="0"/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505835624"/>
              </p:ext>
            </p:extLst>
          </p:nvPr>
        </p:nvGraphicFramePr>
        <p:xfrm>
          <a:off x="1206498" y="1254976"/>
          <a:ext cx="5899051" cy="470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2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8303373"/>
              </p:ext>
            </p:extLst>
          </p:nvPr>
        </p:nvGraphicFramePr>
        <p:xfrm>
          <a:off x="6045200" y="1668906"/>
          <a:ext cx="5782734" cy="429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10"/>
          <p:cNvSpPr txBox="1">
            <a:spLocks/>
          </p:cNvSpPr>
          <p:nvPr/>
        </p:nvSpPr>
        <p:spPr>
          <a:xfrm>
            <a:off x="1206499" y="1631621"/>
            <a:ext cx="4444726" cy="4099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kern="120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Example Pie Chart</a:t>
            </a:r>
            <a:endParaRPr 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1206798" y="2111843"/>
            <a:ext cx="4432529" cy="384808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Recommended Colors for Charts</a:t>
            </a:r>
          </a:p>
          <a:p>
            <a:r>
              <a:rPr lang="en-US" smtClean="0"/>
              <a:t>Yellow – CMYK=1,16,99,0</a:t>
            </a:r>
          </a:p>
          <a:p>
            <a:r>
              <a:rPr lang="en-US" smtClean="0"/>
              <a:t>Blue – CMYK=100,70,0,40</a:t>
            </a:r>
            <a:endParaRPr lang="en-US" dirty="0" smtClean="0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6000"/>
              </a:lnSpc>
              <a:spcBef>
                <a:spcPct val="20000"/>
              </a:spcBef>
              <a:buFont typeface="Arial"/>
              <a:buNone/>
              <a:defRPr sz="5200" b="1" i="0" kern="120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Pie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29873090"/>
              </p:ext>
            </p:extLst>
          </p:nvPr>
        </p:nvGraphicFramePr>
        <p:xfrm>
          <a:off x="1201053" y="1600199"/>
          <a:ext cx="10626882" cy="428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9"/>
          <p:cNvSpPr txBox="1">
            <a:spLocks/>
          </p:cNvSpPr>
          <p:nvPr/>
        </p:nvSpPr>
        <p:spPr>
          <a:xfrm>
            <a:off x="1206499" y="344858"/>
            <a:ext cx="10621435" cy="8805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6000"/>
              </a:lnSpc>
              <a:spcBef>
                <a:spcPct val="20000"/>
              </a:spcBef>
              <a:buFont typeface="Arial"/>
              <a:buNone/>
              <a:defRPr sz="5200" b="1" i="0" kern="1200" baseline="0">
                <a:solidFill>
                  <a:srgbClr val="003A7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Bar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s">
  <a:themeElements>
    <a:clrScheme name="Cover Slid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4F4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 Layouts">
  <a:themeElements>
    <a:clrScheme name="UT">
      <a:dk1>
        <a:srgbClr val="383838"/>
      </a:dk1>
      <a:lt1>
        <a:srgbClr val="FFFFFF"/>
      </a:lt1>
      <a:dk2>
        <a:srgbClr val="4F4F4F"/>
      </a:dk2>
      <a:lt2>
        <a:srgbClr val="D8D8D8"/>
      </a:lt2>
      <a:accent1>
        <a:srgbClr val="F6C51E"/>
      </a:accent1>
      <a:accent2>
        <a:srgbClr val="073876"/>
      </a:accent2>
      <a:accent3>
        <a:srgbClr val="1A6699"/>
      </a:accent3>
      <a:accent4>
        <a:srgbClr val="FFFFFF"/>
      </a:accent4>
      <a:accent5>
        <a:srgbClr val="EAEAEA"/>
      </a:accent5>
      <a:accent6>
        <a:srgbClr val="FFFFFF"/>
      </a:accent6>
      <a:hlink>
        <a:srgbClr val="003A71"/>
      </a:hlink>
      <a:folHlink>
        <a:srgbClr val="003A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lain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065AE2553DE44B5703C932601E9E6" ma:contentTypeVersion="12" ma:contentTypeDescription="Create a new document." ma:contentTypeScope="" ma:versionID="5f7977e037d9540e98fdedefa246c7b6">
  <xsd:schema xmlns:xsd="http://www.w3.org/2001/XMLSchema" xmlns:xs="http://www.w3.org/2001/XMLSchema" xmlns:p="http://schemas.microsoft.com/office/2006/metadata/properties" xmlns:ns2="f62ac363-1cfb-4916-89a8-24677242338b" xmlns:ns3="d089033d-122e-4286-95d5-6ed3a7d7b9e2" targetNamespace="http://schemas.microsoft.com/office/2006/metadata/properties" ma:root="true" ma:fieldsID="953b08ce22b78e72e3ecf1cca5f9e4d7" ns2:_="" ns3:_="">
    <xsd:import namespace="f62ac363-1cfb-4916-89a8-24677242338b"/>
    <xsd:import namespace="d089033d-122e-4286-95d5-6ed3a7d7b9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ac363-1cfb-4916-89a8-24677242338b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9033d-122e-4286-95d5-6ed3a7d7b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73EDA-F050-41DF-8075-39E04761A6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9294B-5B2F-4AB6-A8D2-93EBFE91E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2ac363-1cfb-4916-89a8-24677242338b"/>
    <ds:schemaRef ds:uri="d089033d-122e-4286-95d5-6ed3a7d7b9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037EE2-E81F-43AC-ACC7-7E313C29544A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d089033d-122e-4286-95d5-6ed3a7d7b9e2"/>
    <ds:schemaRef ds:uri="http://schemas.openxmlformats.org/package/2006/metadata/core-properties"/>
    <ds:schemaRef ds:uri="f62ac363-1cfb-4916-89a8-24677242338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22076</TotalTime>
  <Words>148</Words>
  <Application>Microsoft Office PowerPoint</Application>
  <PresentationFormat>Widescreen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Open Sans</vt:lpstr>
      <vt:lpstr>Open Sans Extrabold</vt:lpstr>
      <vt:lpstr>Wingdings</vt:lpstr>
      <vt:lpstr>Cover Slides</vt:lpstr>
      <vt:lpstr>Standard Layouts</vt:lpstr>
      <vt:lpstr>Plain Footer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Bornea</dc:creator>
  <cp:lastModifiedBy>Pistilli, Mary T</cp:lastModifiedBy>
  <cp:revision>610</cp:revision>
  <cp:lastPrinted>2016-10-16T04:48:12Z</cp:lastPrinted>
  <dcterms:created xsi:type="dcterms:W3CDTF">2016-08-12T06:56:55Z</dcterms:created>
  <dcterms:modified xsi:type="dcterms:W3CDTF">2019-01-15T14:50:07Z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0x010100DED065AE2553DE44B5703C932601E9E6</vt:lpwstr>
  </property>
</Properties>
</file>